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4"/>
  </p:notesMasterIdLst>
  <p:sldIdLst>
    <p:sldId id="256" r:id="rId2"/>
    <p:sldId id="261" r:id="rId3"/>
    <p:sldId id="283" r:id="rId4"/>
    <p:sldId id="285" r:id="rId5"/>
    <p:sldId id="276" r:id="rId6"/>
    <p:sldId id="258" r:id="rId7"/>
    <p:sldId id="260" r:id="rId8"/>
    <p:sldId id="269" r:id="rId9"/>
    <p:sldId id="272" r:id="rId10"/>
    <p:sldId id="270" r:id="rId11"/>
    <p:sldId id="273" r:id="rId12"/>
    <p:sldId id="274" r:id="rId13"/>
    <p:sldId id="277" r:id="rId14"/>
    <p:sldId id="280" r:id="rId15"/>
    <p:sldId id="281" r:id="rId16"/>
    <p:sldId id="282" r:id="rId17"/>
    <p:sldId id="289" r:id="rId18"/>
    <p:sldId id="290" r:id="rId19"/>
    <p:sldId id="279" r:id="rId20"/>
    <p:sldId id="286" r:id="rId21"/>
    <p:sldId id="266" r:id="rId22"/>
    <p:sldId id="28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259"/>
    <a:srgbClr val="BA3F2A"/>
    <a:srgbClr val="52CF3D"/>
    <a:srgbClr val="469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 началото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Чувствам се в безопасност</c:v>
                </c:pt>
                <c:pt idx="1">
                  <c:v>Аз съм самоуверен</c:v>
                </c:pt>
                <c:pt idx="2">
                  <c:v>Аз съм приет от др.</c:v>
                </c:pt>
                <c:pt idx="3">
                  <c:v>Аз съм уважаван от ост.</c:v>
                </c:pt>
                <c:pt idx="4">
                  <c:v>Не се чувствам силен</c:v>
                </c:pt>
                <c:pt idx="5">
                  <c:v>Аз съм безпомощен</c:v>
                </c:pt>
                <c:pt idx="6">
                  <c:v>Аз съм равен/еднакъв с др.</c:v>
                </c:pt>
                <c:pt idx="7">
                  <c:v>Често съм ядосан</c:v>
                </c:pt>
                <c:pt idx="8">
                  <c:v>Искам да нараня др.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 края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Чувствам се в безопасност</c:v>
                </c:pt>
                <c:pt idx="1">
                  <c:v>Аз съм самоуверен</c:v>
                </c:pt>
                <c:pt idx="2">
                  <c:v>Аз съм приет от др.</c:v>
                </c:pt>
                <c:pt idx="3">
                  <c:v>Аз съм уважаван от ост.</c:v>
                </c:pt>
                <c:pt idx="4">
                  <c:v>Не се чувствам силен</c:v>
                </c:pt>
                <c:pt idx="5">
                  <c:v>Аз съм безпомощен</c:v>
                </c:pt>
                <c:pt idx="6">
                  <c:v>Аз съм равен/еднакъв с др.</c:v>
                </c:pt>
                <c:pt idx="7">
                  <c:v>Често съм ядосан</c:v>
                </c:pt>
                <c:pt idx="8">
                  <c:v>Искам да нараня др.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shape val="cylinder"/>
        <c:axId val="92136576"/>
        <c:axId val="92138112"/>
        <c:axId val="0"/>
      </c:bar3DChart>
      <c:catAx>
        <c:axId val="9213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92138112"/>
        <c:crossesAt val="0"/>
        <c:auto val="0"/>
        <c:lblAlgn val="ctr"/>
        <c:lblOffset val="100"/>
        <c:noMultiLvlLbl val="0"/>
      </c:catAx>
      <c:valAx>
        <c:axId val="92138112"/>
        <c:scaling>
          <c:orientation val="minMax"/>
        </c:scaling>
        <c:delete val="0"/>
        <c:axPos val="l"/>
        <c:majorGridlines/>
        <c:numFmt formatCode="@" sourceLinked="0"/>
        <c:majorTickMark val="out"/>
        <c:minorTickMark val="none"/>
        <c:tickLblPos val="none"/>
        <c:crossAx val="9213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64182949353557"/>
          <c:y val="4.7112245734908131E-2"/>
          <c:w val="0.193555701370662"/>
          <c:h val="0.233900508530183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28272-F2D8-4B07-AA8C-E994884DBBBF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</dgm:pt>
    <dgm:pt modelId="{EDA259AF-9F27-4779-AD96-3D34E6141264}">
      <dgm:prSet phldrT="[Text]"/>
      <dgm:spPr>
        <a:xfrm>
          <a:off x="3842033" y="2459103"/>
          <a:ext cx="3000426" cy="3000426"/>
        </a:xfrm>
        <a:prstGeom prst="gear9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63891F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63891F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b="1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Потенциален обект/инициатор/ извършител на вербална и физическа агресия </a:t>
          </a:r>
          <a:endParaRPr lang="en-US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C741F72F-CC41-404C-826A-DCB70854CE90}" type="parTrans" cxnId="{FE11E3B1-D46C-4750-8B7F-ECE695B64BB1}">
      <dgm:prSet/>
      <dgm:spPr/>
      <dgm:t>
        <a:bodyPr/>
        <a:lstStyle/>
        <a:p>
          <a:endParaRPr lang="en-US"/>
        </a:p>
      </dgm:t>
    </dgm:pt>
    <dgm:pt modelId="{9AB965BE-6114-4D82-869B-5C60240CCDB6}" type="sibTrans" cxnId="{FE11E3B1-D46C-4750-8B7F-ECE695B64BB1}">
      <dgm:prSet/>
      <dgm:spPr>
        <a:xfrm>
          <a:off x="3625410" y="1998287"/>
          <a:ext cx="3840545" cy="3840545"/>
        </a:xfrm>
        <a:prstGeom prst="circularArrow">
          <a:avLst>
            <a:gd name="adj1" fmla="val 4687"/>
            <a:gd name="adj2" fmla="val 299029"/>
            <a:gd name="adj3" fmla="val 2539842"/>
            <a:gd name="adj4" fmla="val 15811184"/>
            <a:gd name="adj5" fmla="val 5469"/>
          </a:avLst>
        </a:prstGeom>
        <a:solidFill>
          <a:srgbClr val="6389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EBC1BB17-15D3-46E1-894C-DF3C19873284}">
      <dgm:prSet phldrT="[Text]" custT="1"/>
      <dgm:spPr>
        <a:xfrm>
          <a:off x="2057402" y="1797722"/>
          <a:ext cx="2259986" cy="2086507"/>
        </a:xfrm>
        <a:prstGeom prst="gear6">
          <a:avLst/>
        </a:prstGeom>
        <a:gradFill rotWithShape="0">
          <a:gsLst>
            <a:gs pos="0">
              <a:srgbClr val="63891F">
                <a:hueOff val="3517239"/>
                <a:satOff val="-28349"/>
                <a:lumOff val="8040"/>
                <a:alphaOff val="0"/>
                <a:shade val="70000"/>
                <a:satMod val="150000"/>
              </a:srgbClr>
            </a:gs>
            <a:gs pos="34000">
              <a:srgbClr val="63891F">
                <a:hueOff val="3517239"/>
                <a:satOff val="-28349"/>
                <a:lumOff val="8040"/>
                <a:alphaOff val="0"/>
                <a:shade val="70000"/>
                <a:satMod val="140000"/>
              </a:srgbClr>
            </a:gs>
            <a:gs pos="70000">
              <a:srgbClr val="63891F">
                <a:hueOff val="3517239"/>
                <a:satOff val="-28349"/>
                <a:lumOff val="8040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3517239"/>
                <a:satOff val="-28349"/>
                <a:lumOff val="804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sz="1200" b="1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Емоционални и поведенчески проблеми</a:t>
          </a:r>
          <a:endParaRPr lang="en-US" sz="1200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5959A519-B3DC-4DE1-ACC4-C95D9117E9B3}" type="parTrans" cxnId="{4B42B60D-FAB0-4691-8AC3-94E79EE090C3}">
      <dgm:prSet/>
      <dgm:spPr/>
      <dgm:t>
        <a:bodyPr/>
        <a:lstStyle/>
        <a:p>
          <a:endParaRPr lang="en-US"/>
        </a:p>
      </dgm:t>
    </dgm:pt>
    <dgm:pt modelId="{CDEFB321-3772-42AA-B9CB-2B488B07783C}" type="sibTrans" cxnId="{4B42B60D-FAB0-4691-8AC3-94E79EE090C3}">
      <dgm:prSet/>
      <dgm:spPr>
        <a:xfrm>
          <a:off x="1709880" y="1261677"/>
          <a:ext cx="2790396" cy="27903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63891F">
            <a:hueOff val="3517239"/>
            <a:satOff val="-28349"/>
            <a:lumOff val="804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5FC5B9B1-E23F-4099-9B92-978D94F13889}">
      <dgm:prSet phldrT="[Text]" custT="1"/>
      <dgm:spPr>
        <a:xfrm rot="20700000">
          <a:off x="3427229" y="243689"/>
          <a:ext cx="2134556" cy="2156405"/>
        </a:xfrm>
        <a:prstGeom prst="gear6">
          <a:avLst/>
        </a:prstGeom>
        <a:gradFill rotWithShape="0">
          <a:gsLst>
            <a:gs pos="0">
              <a:srgbClr val="63891F">
                <a:hueOff val="7034478"/>
                <a:satOff val="-56698"/>
                <a:lumOff val="16079"/>
                <a:alphaOff val="0"/>
                <a:shade val="70000"/>
                <a:satMod val="150000"/>
              </a:srgbClr>
            </a:gs>
            <a:gs pos="34000">
              <a:srgbClr val="63891F">
                <a:hueOff val="7034478"/>
                <a:satOff val="-56698"/>
                <a:lumOff val="16079"/>
                <a:alphaOff val="0"/>
                <a:shade val="70000"/>
                <a:satMod val="140000"/>
              </a:srgbClr>
            </a:gs>
            <a:gs pos="70000">
              <a:srgbClr val="63891F">
                <a:hueOff val="7034478"/>
                <a:satOff val="-56698"/>
                <a:lumOff val="16079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7034478"/>
                <a:satOff val="-56698"/>
                <a:lumOff val="16079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/>
          <a:r>
            <a:rPr lang="bg-BG" sz="1000" b="1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Голяма социална значимост</a:t>
          </a:r>
          <a:endParaRPr lang="en-US" sz="1000" b="1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1479B177-1F3C-4063-A73A-D5F27C5893EB}" type="parTrans" cxnId="{D566F407-63A4-4187-8CA4-40DB66D1601D}">
      <dgm:prSet/>
      <dgm:spPr/>
      <dgm:t>
        <a:bodyPr/>
        <a:lstStyle/>
        <a:p>
          <a:endParaRPr lang="en-US"/>
        </a:p>
      </dgm:t>
    </dgm:pt>
    <dgm:pt modelId="{F04B01D7-0100-47FD-B9CA-40DDB7A6B14B}" type="sibTrans" cxnId="{D566F407-63A4-4187-8CA4-40DB66D1601D}">
      <dgm:prSet/>
      <dgm:spPr>
        <a:xfrm>
          <a:off x="2823995" y="-229256"/>
          <a:ext cx="3008609" cy="30086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63891F">
            <a:hueOff val="7034478"/>
            <a:satOff val="-56698"/>
            <a:lumOff val="16079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B75B9A2C-1DBE-499A-B7CC-D2FFB30B31D7}" type="pres">
      <dgm:prSet presAssocID="{52B28272-F2D8-4B07-AA8C-E994884DBB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A34580-7C41-411E-861B-CCC204B5C6E0}" type="pres">
      <dgm:prSet presAssocID="{EDA259AF-9F27-4779-AD96-3D34E614126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B870B-1C27-41DC-A0FA-D3110B0577B1}" type="pres">
      <dgm:prSet presAssocID="{EDA259AF-9F27-4779-AD96-3D34E6141264}" presName="gear1srcNode" presStyleLbl="node1" presStyleIdx="0" presStyleCnt="3"/>
      <dgm:spPr/>
      <dgm:t>
        <a:bodyPr/>
        <a:lstStyle/>
        <a:p>
          <a:endParaRPr lang="en-US"/>
        </a:p>
      </dgm:t>
    </dgm:pt>
    <dgm:pt modelId="{203FCF92-F969-4D2A-9CC6-672CC77995AA}" type="pres">
      <dgm:prSet presAssocID="{EDA259AF-9F27-4779-AD96-3D34E6141264}" presName="gear1dstNode" presStyleLbl="node1" presStyleIdx="0" presStyleCnt="3"/>
      <dgm:spPr/>
      <dgm:t>
        <a:bodyPr/>
        <a:lstStyle/>
        <a:p>
          <a:endParaRPr lang="en-US"/>
        </a:p>
      </dgm:t>
    </dgm:pt>
    <dgm:pt modelId="{4B81E99C-ED8A-4C48-9CC5-6AA1AB849259}" type="pres">
      <dgm:prSet presAssocID="{EBC1BB17-15D3-46E1-894C-DF3C19873284}" presName="gear2" presStyleLbl="node1" presStyleIdx="1" presStyleCnt="3" custScaleX="111667" custScaleY="986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348B1-48BB-4E56-AC4D-D82A71C38AF1}" type="pres">
      <dgm:prSet presAssocID="{EBC1BB17-15D3-46E1-894C-DF3C1987328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CEF373-83B8-4B30-A726-1A78C1E7B3AC}" type="pres">
      <dgm:prSet presAssocID="{EBC1BB17-15D3-46E1-894C-DF3C19873284}" presName="gear2dstNode" presStyleLbl="node1" presStyleIdx="1" presStyleCnt="3"/>
      <dgm:spPr/>
      <dgm:t>
        <a:bodyPr/>
        <a:lstStyle/>
        <a:p>
          <a:endParaRPr lang="en-US"/>
        </a:p>
      </dgm:t>
    </dgm:pt>
    <dgm:pt modelId="{A045E5D1-7EC2-4E0D-B435-F94CE8A0F818}" type="pres">
      <dgm:prSet presAssocID="{5FC5B9B1-E23F-4099-9B92-978D94F13889}" presName="gear3" presStyleLbl="node1" presStyleIdx="2" presStyleCnt="3" custScaleX="84044" custScaleY="79457" custLinFactNeighborX="4084" custLinFactNeighborY="321"/>
      <dgm:spPr/>
      <dgm:t>
        <a:bodyPr/>
        <a:lstStyle/>
        <a:p>
          <a:endParaRPr lang="en-US"/>
        </a:p>
      </dgm:t>
    </dgm:pt>
    <dgm:pt modelId="{DC3B15C1-F312-43B4-B985-843A1518C6D0}" type="pres">
      <dgm:prSet presAssocID="{5FC5B9B1-E23F-4099-9B92-978D94F1388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F4849-ECE9-4D8B-9AC3-2FD21F084D02}" type="pres">
      <dgm:prSet presAssocID="{5FC5B9B1-E23F-4099-9B92-978D94F13889}" presName="gear3srcNode" presStyleLbl="node1" presStyleIdx="2" presStyleCnt="3"/>
      <dgm:spPr/>
      <dgm:t>
        <a:bodyPr/>
        <a:lstStyle/>
        <a:p>
          <a:endParaRPr lang="en-US"/>
        </a:p>
      </dgm:t>
    </dgm:pt>
    <dgm:pt modelId="{1FC673D7-CC65-425E-9681-FB41C2C37779}" type="pres">
      <dgm:prSet presAssocID="{5FC5B9B1-E23F-4099-9B92-978D94F13889}" presName="gear3dstNode" presStyleLbl="node1" presStyleIdx="2" presStyleCnt="3"/>
      <dgm:spPr/>
      <dgm:t>
        <a:bodyPr/>
        <a:lstStyle/>
        <a:p>
          <a:endParaRPr lang="en-US"/>
        </a:p>
      </dgm:t>
    </dgm:pt>
    <dgm:pt modelId="{FE7F949E-B234-4FC6-89E8-E744EE3F360F}" type="pres">
      <dgm:prSet presAssocID="{9AB965BE-6114-4D82-869B-5C60240CCDB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C699E0F-FDC4-466E-A702-1385AC5C0CB7}" type="pres">
      <dgm:prSet presAssocID="{CDEFB321-3772-42AA-B9CB-2B488B07783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EF47AB1-9D53-4398-8FDB-3300AA713C6A}" type="pres">
      <dgm:prSet presAssocID="{F04B01D7-0100-47FD-B9CA-40DDB7A6B14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250358A-261B-46DD-A056-AD470373AABA}" type="presOf" srcId="{52B28272-F2D8-4B07-AA8C-E994884DBBBF}" destId="{B75B9A2C-1DBE-499A-B7CC-D2FFB30B31D7}" srcOrd="0" destOrd="0" presId="urn:microsoft.com/office/officeart/2005/8/layout/gear1"/>
    <dgm:cxn modelId="{FF5D7F4A-9444-4A83-AE76-1BC10000D25C}" type="presOf" srcId="{5FC5B9B1-E23F-4099-9B92-978D94F13889}" destId="{DC3B15C1-F312-43B4-B985-843A1518C6D0}" srcOrd="1" destOrd="0" presId="urn:microsoft.com/office/officeart/2005/8/layout/gear1"/>
    <dgm:cxn modelId="{4B42B60D-FAB0-4691-8AC3-94E79EE090C3}" srcId="{52B28272-F2D8-4B07-AA8C-E994884DBBBF}" destId="{EBC1BB17-15D3-46E1-894C-DF3C19873284}" srcOrd="1" destOrd="0" parTransId="{5959A519-B3DC-4DE1-ACC4-C95D9117E9B3}" sibTransId="{CDEFB321-3772-42AA-B9CB-2B488B07783C}"/>
    <dgm:cxn modelId="{0FE110F7-4161-4BBA-BAE2-5A3719D956BA}" type="presOf" srcId="{5FC5B9B1-E23F-4099-9B92-978D94F13889}" destId="{0A3F4849-ECE9-4D8B-9AC3-2FD21F084D02}" srcOrd="2" destOrd="0" presId="urn:microsoft.com/office/officeart/2005/8/layout/gear1"/>
    <dgm:cxn modelId="{403B3582-4A3F-4887-B27C-CB355FCA10C6}" type="presOf" srcId="{5FC5B9B1-E23F-4099-9B92-978D94F13889}" destId="{A045E5D1-7EC2-4E0D-B435-F94CE8A0F818}" srcOrd="0" destOrd="0" presId="urn:microsoft.com/office/officeart/2005/8/layout/gear1"/>
    <dgm:cxn modelId="{F1605B0E-E537-47A9-AC5D-D38EE2E4F016}" type="presOf" srcId="{EDA259AF-9F27-4779-AD96-3D34E6141264}" destId="{3FA34580-7C41-411E-861B-CCC204B5C6E0}" srcOrd="0" destOrd="0" presId="urn:microsoft.com/office/officeart/2005/8/layout/gear1"/>
    <dgm:cxn modelId="{8B74D285-CA58-4CD2-9CC6-2DE6FC00AA70}" type="presOf" srcId="{EBC1BB17-15D3-46E1-894C-DF3C19873284}" destId="{D7CEF373-83B8-4B30-A726-1A78C1E7B3AC}" srcOrd="2" destOrd="0" presId="urn:microsoft.com/office/officeart/2005/8/layout/gear1"/>
    <dgm:cxn modelId="{1A64F45E-188C-44EB-A8D4-8B1536F0D56E}" type="presOf" srcId="{5FC5B9B1-E23F-4099-9B92-978D94F13889}" destId="{1FC673D7-CC65-425E-9681-FB41C2C37779}" srcOrd="3" destOrd="0" presId="urn:microsoft.com/office/officeart/2005/8/layout/gear1"/>
    <dgm:cxn modelId="{06B37CCA-E541-4218-BC34-221CE152A503}" type="presOf" srcId="{9AB965BE-6114-4D82-869B-5C60240CCDB6}" destId="{FE7F949E-B234-4FC6-89E8-E744EE3F360F}" srcOrd="0" destOrd="0" presId="urn:microsoft.com/office/officeart/2005/8/layout/gear1"/>
    <dgm:cxn modelId="{D566F407-63A4-4187-8CA4-40DB66D1601D}" srcId="{52B28272-F2D8-4B07-AA8C-E994884DBBBF}" destId="{5FC5B9B1-E23F-4099-9B92-978D94F13889}" srcOrd="2" destOrd="0" parTransId="{1479B177-1F3C-4063-A73A-D5F27C5893EB}" sibTransId="{F04B01D7-0100-47FD-B9CA-40DDB7A6B14B}"/>
    <dgm:cxn modelId="{F29A03C6-D0E8-4BED-947E-EBC38E6AFA96}" type="presOf" srcId="{EDA259AF-9F27-4779-AD96-3D34E6141264}" destId="{242B870B-1C27-41DC-A0FA-D3110B0577B1}" srcOrd="1" destOrd="0" presId="urn:microsoft.com/office/officeart/2005/8/layout/gear1"/>
    <dgm:cxn modelId="{C8139384-4C54-4E6C-BF42-EC340129B1F7}" type="presOf" srcId="{F04B01D7-0100-47FD-B9CA-40DDB7A6B14B}" destId="{FEF47AB1-9D53-4398-8FDB-3300AA713C6A}" srcOrd="0" destOrd="0" presId="urn:microsoft.com/office/officeart/2005/8/layout/gear1"/>
    <dgm:cxn modelId="{FE11E3B1-D46C-4750-8B7F-ECE695B64BB1}" srcId="{52B28272-F2D8-4B07-AA8C-E994884DBBBF}" destId="{EDA259AF-9F27-4779-AD96-3D34E6141264}" srcOrd="0" destOrd="0" parTransId="{C741F72F-CC41-404C-826A-DCB70854CE90}" sibTransId="{9AB965BE-6114-4D82-869B-5C60240CCDB6}"/>
    <dgm:cxn modelId="{49F43207-2F07-4283-B268-2227B6CE9659}" type="presOf" srcId="{EBC1BB17-15D3-46E1-894C-DF3C19873284}" destId="{4B81E99C-ED8A-4C48-9CC5-6AA1AB849259}" srcOrd="0" destOrd="0" presId="urn:microsoft.com/office/officeart/2005/8/layout/gear1"/>
    <dgm:cxn modelId="{BD98CC6A-E55C-49CB-80AB-392FEE951094}" type="presOf" srcId="{EDA259AF-9F27-4779-AD96-3D34E6141264}" destId="{203FCF92-F969-4D2A-9CC6-672CC77995AA}" srcOrd="2" destOrd="0" presId="urn:microsoft.com/office/officeart/2005/8/layout/gear1"/>
    <dgm:cxn modelId="{528BF87A-932C-4111-B4BA-D6783101B0A1}" type="presOf" srcId="{EBC1BB17-15D3-46E1-894C-DF3C19873284}" destId="{C61348B1-48BB-4E56-AC4D-D82A71C38AF1}" srcOrd="1" destOrd="0" presId="urn:microsoft.com/office/officeart/2005/8/layout/gear1"/>
    <dgm:cxn modelId="{81A8F372-277A-452B-A126-0644C4BEC606}" type="presOf" srcId="{CDEFB321-3772-42AA-B9CB-2B488B07783C}" destId="{4C699E0F-FDC4-466E-A702-1385AC5C0CB7}" srcOrd="0" destOrd="0" presId="urn:microsoft.com/office/officeart/2005/8/layout/gear1"/>
    <dgm:cxn modelId="{76D2BC0C-CDB4-428B-9E48-8341CABE849B}" type="presParOf" srcId="{B75B9A2C-1DBE-499A-B7CC-D2FFB30B31D7}" destId="{3FA34580-7C41-411E-861B-CCC204B5C6E0}" srcOrd="0" destOrd="0" presId="urn:microsoft.com/office/officeart/2005/8/layout/gear1"/>
    <dgm:cxn modelId="{98ED1300-8D22-47DB-81DE-D7750626E3D4}" type="presParOf" srcId="{B75B9A2C-1DBE-499A-B7CC-D2FFB30B31D7}" destId="{242B870B-1C27-41DC-A0FA-D3110B0577B1}" srcOrd="1" destOrd="0" presId="urn:microsoft.com/office/officeart/2005/8/layout/gear1"/>
    <dgm:cxn modelId="{59805F0D-87BC-4244-A76B-5142EBA94A47}" type="presParOf" srcId="{B75B9A2C-1DBE-499A-B7CC-D2FFB30B31D7}" destId="{203FCF92-F969-4D2A-9CC6-672CC77995AA}" srcOrd="2" destOrd="0" presId="urn:microsoft.com/office/officeart/2005/8/layout/gear1"/>
    <dgm:cxn modelId="{512F0F26-C3B5-4384-A7D3-CE82D3A10BFA}" type="presParOf" srcId="{B75B9A2C-1DBE-499A-B7CC-D2FFB30B31D7}" destId="{4B81E99C-ED8A-4C48-9CC5-6AA1AB849259}" srcOrd="3" destOrd="0" presId="urn:microsoft.com/office/officeart/2005/8/layout/gear1"/>
    <dgm:cxn modelId="{49821465-ECCB-4D65-831C-96CB35228ED7}" type="presParOf" srcId="{B75B9A2C-1DBE-499A-B7CC-D2FFB30B31D7}" destId="{C61348B1-48BB-4E56-AC4D-D82A71C38AF1}" srcOrd="4" destOrd="0" presId="urn:microsoft.com/office/officeart/2005/8/layout/gear1"/>
    <dgm:cxn modelId="{D84F7D44-57C6-498E-8387-EF9E50293359}" type="presParOf" srcId="{B75B9A2C-1DBE-499A-B7CC-D2FFB30B31D7}" destId="{D7CEF373-83B8-4B30-A726-1A78C1E7B3AC}" srcOrd="5" destOrd="0" presId="urn:microsoft.com/office/officeart/2005/8/layout/gear1"/>
    <dgm:cxn modelId="{06C3199D-526C-4E16-ABF5-D0BA1858058F}" type="presParOf" srcId="{B75B9A2C-1DBE-499A-B7CC-D2FFB30B31D7}" destId="{A045E5D1-7EC2-4E0D-B435-F94CE8A0F818}" srcOrd="6" destOrd="0" presId="urn:microsoft.com/office/officeart/2005/8/layout/gear1"/>
    <dgm:cxn modelId="{771548B8-252D-4368-A940-25641CDB6C43}" type="presParOf" srcId="{B75B9A2C-1DBE-499A-B7CC-D2FFB30B31D7}" destId="{DC3B15C1-F312-43B4-B985-843A1518C6D0}" srcOrd="7" destOrd="0" presId="urn:microsoft.com/office/officeart/2005/8/layout/gear1"/>
    <dgm:cxn modelId="{5A50C84C-7132-44B1-92F6-17E264DA3637}" type="presParOf" srcId="{B75B9A2C-1DBE-499A-B7CC-D2FFB30B31D7}" destId="{0A3F4849-ECE9-4D8B-9AC3-2FD21F084D02}" srcOrd="8" destOrd="0" presId="urn:microsoft.com/office/officeart/2005/8/layout/gear1"/>
    <dgm:cxn modelId="{755235BB-53FB-4B5A-9720-95C33032D51E}" type="presParOf" srcId="{B75B9A2C-1DBE-499A-B7CC-D2FFB30B31D7}" destId="{1FC673D7-CC65-425E-9681-FB41C2C37779}" srcOrd="9" destOrd="0" presId="urn:microsoft.com/office/officeart/2005/8/layout/gear1"/>
    <dgm:cxn modelId="{061EBFCB-AF8E-4C2D-B12A-97802907EAE0}" type="presParOf" srcId="{B75B9A2C-1DBE-499A-B7CC-D2FFB30B31D7}" destId="{FE7F949E-B234-4FC6-89E8-E744EE3F360F}" srcOrd="10" destOrd="0" presId="urn:microsoft.com/office/officeart/2005/8/layout/gear1"/>
    <dgm:cxn modelId="{341C7138-37EE-4D71-9B1B-B0D61E5D70B4}" type="presParOf" srcId="{B75B9A2C-1DBE-499A-B7CC-D2FFB30B31D7}" destId="{4C699E0F-FDC4-466E-A702-1385AC5C0CB7}" srcOrd="11" destOrd="0" presId="urn:microsoft.com/office/officeart/2005/8/layout/gear1"/>
    <dgm:cxn modelId="{0AE2D240-204E-46B9-8D8A-E67CB37AC547}" type="presParOf" srcId="{B75B9A2C-1DBE-499A-B7CC-D2FFB30B31D7}" destId="{FEF47AB1-9D53-4398-8FDB-3300AA713C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6AD84-C5A9-44A8-8EBC-59DCFA4792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B3E0273-7B86-428D-A117-C83CC8D3165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chemeClr val="tx1"/>
              </a:solidFill>
            </a:rPr>
            <a:t>Консултирани деца и юноши със специални нужди, съобщаващи за случаи на агресия в училище.</a:t>
          </a:r>
          <a:endParaRPr lang="en-US" dirty="0"/>
        </a:p>
      </dgm:t>
    </dgm:pt>
    <dgm:pt modelId="{2A08E6E1-C8F7-4E83-91A1-5E6D17769891}" type="parTrans" cxnId="{46469A4E-817C-4985-BD8F-150F0D92F1E9}">
      <dgm:prSet/>
      <dgm:spPr/>
      <dgm:t>
        <a:bodyPr/>
        <a:lstStyle/>
        <a:p>
          <a:endParaRPr lang="en-US"/>
        </a:p>
      </dgm:t>
    </dgm:pt>
    <dgm:pt modelId="{FACF05E0-C2BC-4700-B70C-0A4309F5539E}" type="sibTrans" cxnId="{46469A4E-817C-4985-BD8F-150F0D92F1E9}">
      <dgm:prSet/>
      <dgm:spPr/>
      <dgm:t>
        <a:bodyPr/>
        <a:lstStyle/>
        <a:p>
          <a:endParaRPr lang="en-US"/>
        </a:p>
      </dgm:t>
    </dgm:pt>
    <dgm:pt modelId="{7673183F-C838-4583-9DB6-0728DA24B800}">
      <dgm:prSet/>
      <dgm:spPr>
        <a:solidFill>
          <a:srgbClr val="92D050"/>
        </a:solidFill>
      </dgm:spPr>
      <dgm:t>
        <a:bodyPr/>
        <a:lstStyle/>
        <a:p>
          <a:pPr rtl="0"/>
          <a:r>
            <a:rPr lang="bg-BG" dirty="0" smtClean="0">
              <a:solidFill>
                <a:schemeClr val="tx1"/>
              </a:solidFill>
            </a:rPr>
            <a:t>Предварителна оценка  - психиатричен преглед, психологично изследване .</a:t>
          </a:r>
          <a:endParaRPr lang="en-US" dirty="0"/>
        </a:p>
      </dgm:t>
    </dgm:pt>
    <dgm:pt modelId="{C320E928-976B-4258-81C7-E08EF00103F6}" type="parTrans" cxnId="{8787A6C8-F788-4EF0-ABD2-D7082A290AE1}">
      <dgm:prSet/>
      <dgm:spPr/>
      <dgm:t>
        <a:bodyPr/>
        <a:lstStyle/>
        <a:p>
          <a:endParaRPr lang="en-US"/>
        </a:p>
      </dgm:t>
    </dgm:pt>
    <dgm:pt modelId="{05CC720B-F2C4-4F75-BFB4-EB4759A1F597}" type="sibTrans" cxnId="{8787A6C8-F788-4EF0-ABD2-D7082A290AE1}">
      <dgm:prSet/>
      <dgm:spPr/>
      <dgm:t>
        <a:bodyPr/>
        <a:lstStyle/>
        <a:p>
          <a:endParaRPr lang="en-US"/>
        </a:p>
      </dgm:t>
    </dgm:pt>
    <dgm:pt modelId="{E9641EA3-4E75-4DC5-A88E-BDEECE154CA6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chemeClr val="tx1"/>
              </a:solidFill>
            </a:rPr>
            <a:t>Прецизиране за включване в групата.</a:t>
          </a:r>
          <a:endParaRPr lang="en-US" dirty="0"/>
        </a:p>
      </dgm:t>
    </dgm:pt>
    <dgm:pt modelId="{2D5652CE-90F9-42E5-8026-FDA5F476EC29}" type="parTrans" cxnId="{6FA1CEAA-3F15-4FC3-A701-F253D3B6A4C1}">
      <dgm:prSet/>
      <dgm:spPr/>
      <dgm:t>
        <a:bodyPr/>
        <a:lstStyle/>
        <a:p>
          <a:endParaRPr lang="en-US"/>
        </a:p>
      </dgm:t>
    </dgm:pt>
    <dgm:pt modelId="{011A258A-2275-4C73-82CA-7301CF4F741E}" type="sibTrans" cxnId="{6FA1CEAA-3F15-4FC3-A701-F253D3B6A4C1}">
      <dgm:prSet/>
      <dgm:spPr/>
      <dgm:t>
        <a:bodyPr/>
        <a:lstStyle/>
        <a:p>
          <a:endParaRPr lang="en-US"/>
        </a:p>
      </dgm:t>
    </dgm:pt>
    <dgm:pt modelId="{F24E37FD-563F-4F9D-930E-141F2C3AA7E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dirty="0" smtClean="0">
              <a:solidFill>
                <a:schemeClr val="tx1"/>
              </a:solidFill>
            </a:rPr>
            <a:t>Предложение за групови интервенции. Договаряне.</a:t>
          </a:r>
          <a:endParaRPr lang="en-US" dirty="0"/>
        </a:p>
      </dgm:t>
    </dgm:pt>
    <dgm:pt modelId="{1B21E5AA-C122-4EA3-BB28-860C8BB35A61}" type="parTrans" cxnId="{B1CDCD95-926A-4D6D-B188-FEA7F247B892}">
      <dgm:prSet/>
      <dgm:spPr/>
      <dgm:t>
        <a:bodyPr/>
        <a:lstStyle/>
        <a:p>
          <a:endParaRPr lang="en-US"/>
        </a:p>
      </dgm:t>
    </dgm:pt>
    <dgm:pt modelId="{C52FA5CD-FC46-4546-B617-2311683A21FB}" type="sibTrans" cxnId="{B1CDCD95-926A-4D6D-B188-FEA7F247B892}">
      <dgm:prSet/>
      <dgm:spPr/>
      <dgm:t>
        <a:bodyPr/>
        <a:lstStyle/>
        <a:p>
          <a:endParaRPr lang="en-US"/>
        </a:p>
      </dgm:t>
    </dgm:pt>
    <dgm:pt modelId="{401BB502-EC42-4CF6-BA0E-309798F4022F}" type="pres">
      <dgm:prSet presAssocID="{0AE6AD84-C5A9-44A8-8EBC-59DCFA4792E5}" presName="CompostProcess" presStyleCnt="0">
        <dgm:presLayoutVars>
          <dgm:dir/>
          <dgm:resizeHandles val="exact"/>
        </dgm:presLayoutVars>
      </dgm:prSet>
      <dgm:spPr/>
    </dgm:pt>
    <dgm:pt modelId="{9B35B28B-992E-4F2E-944E-1CB4E6058BC2}" type="pres">
      <dgm:prSet presAssocID="{0AE6AD84-C5A9-44A8-8EBC-59DCFA4792E5}" presName="arrow" presStyleLbl="bgShp" presStyleIdx="0" presStyleCnt="1"/>
      <dgm:spPr/>
    </dgm:pt>
    <dgm:pt modelId="{6C3D6D2D-AA26-4433-9704-A4D370BB984C}" type="pres">
      <dgm:prSet presAssocID="{0AE6AD84-C5A9-44A8-8EBC-59DCFA4792E5}" presName="linearProcess" presStyleCnt="0"/>
      <dgm:spPr/>
    </dgm:pt>
    <dgm:pt modelId="{231B8318-7411-4954-A17F-6C9C5C3FAFFD}" type="pres">
      <dgm:prSet presAssocID="{DB3E0273-7B86-428D-A117-C83CC8D3165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C82EC-0134-4AA1-92F0-39B1F9DF9B65}" type="pres">
      <dgm:prSet presAssocID="{FACF05E0-C2BC-4700-B70C-0A4309F5539E}" presName="sibTrans" presStyleCnt="0"/>
      <dgm:spPr/>
    </dgm:pt>
    <dgm:pt modelId="{EABD06EB-E5F0-452A-AC2B-37B4E0F2E489}" type="pres">
      <dgm:prSet presAssocID="{7673183F-C838-4583-9DB6-0728DA24B800}" presName="textNode" presStyleLbl="node1" presStyleIdx="1" presStyleCnt="4" custLinFactNeighborX="899" custLinFactNeighborY="-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08957-0FFB-430B-894F-3BFEF11097E8}" type="pres">
      <dgm:prSet presAssocID="{05CC720B-F2C4-4F75-BFB4-EB4759A1F597}" presName="sibTrans" presStyleCnt="0"/>
      <dgm:spPr/>
    </dgm:pt>
    <dgm:pt modelId="{7D84DD1C-BF2D-45F7-AF02-7DF357B7561F}" type="pres">
      <dgm:prSet presAssocID="{E9641EA3-4E75-4DC5-A88E-BDEECE154CA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716CB-E8C2-407F-948B-DEF9923D05A9}" type="pres">
      <dgm:prSet presAssocID="{011A258A-2275-4C73-82CA-7301CF4F741E}" presName="sibTrans" presStyleCnt="0"/>
      <dgm:spPr/>
    </dgm:pt>
    <dgm:pt modelId="{42E83068-DDE5-477D-8CE7-28B6C1F62282}" type="pres">
      <dgm:prSet presAssocID="{F24E37FD-563F-4F9D-930E-141F2C3AA7E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DCD95-926A-4D6D-B188-FEA7F247B892}" srcId="{0AE6AD84-C5A9-44A8-8EBC-59DCFA4792E5}" destId="{F24E37FD-563F-4F9D-930E-141F2C3AA7EE}" srcOrd="3" destOrd="0" parTransId="{1B21E5AA-C122-4EA3-BB28-860C8BB35A61}" sibTransId="{C52FA5CD-FC46-4546-B617-2311683A21FB}"/>
    <dgm:cxn modelId="{46469A4E-817C-4985-BD8F-150F0D92F1E9}" srcId="{0AE6AD84-C5A9-44A8-8EBC-59DCFA4792E5}" destId="{DB3E0273-7B86-428D-A117-C83CC8D31655}" srcOrd="0" destOrd="0" parTransId="{2A08E6E1-C8F7-4E83-91A1-5E6D17769891}" sibTransId="{FACF05E0-C2BC-4700-B70C-0A4309F5539E}"/>
    <dgm:cxn modelId="{ABA92D12-F293-4B33-9A6B-CA0C26CA5573}" type="presOf" srcId="{7673183F-C838-4583-9DB6-0728DA24B800}" destId="{EABD06EB-E5F0-452A-AC2B-37B4E0F2E489}" srcOrd="0" destOrd="0" presId="urn:microsoft.com/office/officeart/2005/8/layout/hProcess9"/>
    <dgm:cxn modelId="{EDBC13F9-A365-4BA0-9418-E6CA59DEF6EF}" type="presOf" srcId="{DB3E0273-7B86-428D-A117-C83CC8D31655}" destId="{231B8318-7411-4954-A17F-6C9C5C3FAFFD}" srcOrd="0" destOrd="0" presId="urn:microsoft.com/office/officeart/2005/8/layout/hProcess9"/>
    <dgm:cxn modelId="{8787A6C8-F788-4EF0-ABD2-D7082A290AE1}" srcId="{0AE6AD84-C5A9-44A8-8EBC-59DCFA4792E5}" destId="{7673183F-C838-4583-9DB6-0728DA24B800}" srcOrd="1" destOrd="0" parTransId="{C320E928-976B-4258-81C7-E08EF00103F6}" sibTransId="{05CC720B-F2C4-4F75-BFB4-EB4759A1F597}"/>
    <dgm:cxn modelId="{0DDCF985-31B4-49FD-92AF-E535B1379787}" type="presOf" srcId="{E9641EA3-4E75-4DC5-A88E-BDEECE154CA6}" destId="{7D84DD1C-BF2D-45F7-AF02-7DF357B7561F}" srcOrd="0" destOrd="0" presId="urn:microsoft.com/office/officeart/2005/8/layout/hProcess9"/>
    <dgm:cxn modelId="{04D29DDB-D23C-4FCF-AD8F-89E253812F3D}" type="presOf" srcId="{F24E37FD-563F-4F9D-930E-141F2C3AA7EE}" destId="{42E83068-DDE5-477D-8CE7-28B6C1F62282}" srcOrd="0" destOrd="0" presId="urn:microsoft.com/office/officeart/2005/8/layout/hProcess9"/>
    <dgm:cxn modelId="{050F6BB3-B5B0-4895-98F7-B50E09F95FB1}" type="presOf" srcId="{0AE6AD84-C5A9-44A8-8EBC-59DCFA4792E5}" destId="{401BB502-EC42-4CF6-BA0E-309798F4022F}" srcOrd="0" destOrd="0" presId="urn:microsoft.com/office/officeart/2005/8/layout/hProcess9"/>
    <dgm:cxn modelId="{6FA1CEAA-3F15-4FC3-A701-F253D3B6A4C1}" srcId="{0AE6AD84-C5A9-44A8-8EBC-59DCFA4792E5}" destId="{E9641EA3-4E75-4DC5-A88E-BDEECE154CA6}" srcOrd="2" destOrd="0" parTransId="{2D5652CE-90F9-42E5-8026-FDA5F476EC29}" sibTransId="{011A258A-2275-4C73-82CA-7301CF4F741E}"/>
    <dgm:cxn modelId="{C19AD30D-1856-4C9D-9561-2CEE1B8E2F93}" type="presParOf" srcId="{401BB502-EC42-4CF6-BA0E-309798F4022F}" destId="{9B35B28B-992E-4F2E-944E-1CB4E6058BC2}" srcOrd="0" destOrd="0" presId="urn:microsoft.com/office/officeart/2005/8/layout/hProcess9"/>
    <dgm:cxn modelId="{FA98244C-2206-4E5B-A286-E7DD9060A200}" type="presParOf" srcId="{401BB502-EC42-4CF6-BA0E-309798F4022F}" destId="{6C3D6D2D-AA26-4433-9704-A4D370BB984C}" srcOrd="1" destOrd="0" presId="urn:microsoft.com/office/officeart/2005/8/layout/hProcess9"/>
    <dgm:cxn modelId="{F91B4B7E-A5B5-49E8-9667-DCCE1F1494CC}" type="presParOf" srcId="{6C3D6D2D-AA26-4433-9704-A4D370BB984C}" destId="{231B8318-7411-4954-A17F-6C9C5C3FAFFD}" srcOrd="0" destOrd="0" presId="urn:microsoft.com/office/officeart/2005/8/layout/hProcess9"/>
    <dgm:cxn modelId="{EADC008F-0BD9-4A0F-A83D-EB2DA13255A0}" type="presParOf" srcId="{6C3D6D2D-AA26-4433-9704-A4D370BB984C}" destId="{918C82EC-0134-4AA1-92F0-39B1F9DF9B65}" srcOrd="1" destOrd="0" presId="urn:microsoft.com/office/officeart/2005/8/layout/hProcess9"/>
    <dgm:cxn modelId="{6FD7444A-F1E1-41C9-BA75-3FEE2F8D16F2}" type="presParOf" srcId="{6C3D6D2D-AA26-4433-9704-A4D370BB984C}" destId="{EABD06EB-E5F0-452A-AC2B-37B4E0F2E489}" srcOrd="2" destOrd="0" presId="urn:microsoft.com/office/officeart/2005/8/layout/hProcess9"/>
    <dgm:cxn modelId="{EA1187EE-5857-4CE9-BE3F-414C2AD82825}" type="presParOf" srcId="{6C3D6D2D-AA26-4433-9704-A4D370BB984C}" destId="{1F208957-0FFB-430B-894F-3BFEF11097E8}" srcOrd="3" destOrd="0" presId="urn:microsoft.com/office/officeart/2005/8/layout/hProcess9"/>
    <dgm:cxn modelId="{37464613-73AA-4D5C-B081-ED78457F0B54}" type="presParOf" srcId="{6C3D6D2D-AA26-4433-9704-A4D370BB984C}" destId="{7D84DD1C-BF2D-45F7-AF02-7DF357B7561F}" srcOrd="4" destOrd="0" presId="urn:microsoft.com/office/officeart/2005/8/layout/hProcess9"/>
    <dgm:cxn modelId="{A47E0113-D131-4788-AA65-D2B4BDAF0258}" type="presParOf" srcId="{6C3D6D2D-AA26-4433-9704-A4D370BB984C}" destId="{8DA716CB-E8C2-407F-948B-DEF9923D05A9}" srcOrd="5" destOrd="0" presId="urn:microsoft.com/office/officeart/2005/8/layout/hProcess9"/>
    <dgm:cxn modelId="{31C1D4AC-DFB3-4885-9216-0BE0DF38C4B0}" type="presParOf" srcId="{6C3D6D2D-AA26-4433-9704-A4D370BB984C}" destId="{42E83068-DDE5-477D-8CE7-28B6C1F6228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A14949-D13B-4D02-958B-CD74237178DD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8D0C42-C824-4894-8A39-C265BD98C4CD}">
      <dgm:prSet phldrT="[Text]"/>
      <dgm:spPr>
        <a:xfrm>
          <a:off x="1069543" y="1895760"/>
          <a:ext cx="3724960" cy="40898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dirty="0" smtClean="0">
              <a:solidFill>
                <a:srgbClr val="846648">
                  <a:lumMod val="50000"/>
                </a:srgbClr>
              </a:solidFill>
              <a:latin typeface="Arial"/>
              <a:ea typeface="+mn-ea"/>
              <a:cs typeface="+mn-cs"/>
            </a:rPr>
            <a:t>Включващи критерии</a:t>
          </a:r>
          <a:endParaRPr lang="en-US" dirty="0">
            <a:solidFill>
              <a:srgbClr val="846648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9426F868-A4E8-44F4-8182-160C72B806C8}" type="parTrans" cxnId="{56F6B128-48EE-4FEC-8725-FEA1B47C23E4}">
      <dgm:prSet/>
      <dgm:spPr/>
      <dgm:t>
        <a:bodyPr/>
        <a:lstStyle/>
        <a:p>
          <a:endParaRPr lang="en-US"/>
        </a:p>
      </dgm:t>
    </dgm:pt>
    <dgm:pt modelId="{8D7ED0B7-FB7A-4EB6-9CF5-DEA43A1A771F}" type="sibTrans" cxnId="{56F6B128-48EE-4FEC-8725-FEA1B47C23E4}">
      <dgm:prSet/>
      <dgm:spPr/>
      <dgm:t>
        <a:bodyPr/>
        <a:lstStyle/>
        <a:p>
          <a:endParaRPr lang="en-US"/>
        </a:p>
      </dgm:t>
    </dgm:pt>
    <dgm:pt modelId="{B3A3E3B6-8605-4043-8356-80635BA4B319}">
      <dgm:prSet phldrT="[Text]"/>
      <dgm:spPr>
        <a:xfrm>
          <a:off x="1069543" y="1895760"/>
          <a:ext cx="3724960" cy="40898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Трудности във взаимоотношенията с връстници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AB81864-A1EB-46A8-B36E-688EE17860E2}" type="parTrans" cxnId="{BD6E5484-8AFA-4C75-83F8-19C0C1DFFE87}">
      <dgm:prSet/>
      <dgm:spPr/>
      <dgm:t>
        <a:bodyPr/>
        <a:lstStyle/>
        <a:p>
          <a:endParaRPr lang="en-US"/>
        </a:p>
      </dgm:t>
    </dgm:pt>
    <dgm:pt modelId="{8BCCAF5B-7D9D-42BA-884B-ABB62D0D717D}" type="sibTrans" cxnId="{BD6E5484-8AFA-4C75-83F8-19C0C1DFFE87}">
      <dgm:prSet/>
      <dgm:spPr/>
      <dgm:t>
        <a:bodyPr/>
        <a:lstStyle/>
        <a:p>
          <a:endParaRPr lang="en-US"/>
        </a:p>
      </dgm:t>
    </dgm:pt>
    <dgm:pt modelId="{8D6AC677-EEA7-441A-8911-A5AA3ECD2AEA}">
      <dgm:prSet phldrT="[Text]" custT="1"/>
      <dgm:spPr>
        <a:xfrm>
          <a:off x="4800602" y="1890210"/>
          <a:ext cx="3878727" cy="410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sz="2800" dirty="0" smtClean="0">
              <a:solidFill>
                <a:srgbClr val="63891F">
                  <a:lumMod val="50000"/>
                </a:srgbClr>
              </a:solidFill>
              <a:latin typeface="Arial"/>
              <a:ea typeface="+mn-ea"/>
              <a:cs typeface="+mn-cs"/>
            </a:rPr>
            <a:t>Изключващи критерии</a:t>
          </a:r>
          <a:endParaRPr lang="en-US" sz="2800" dirty="0">
            <a:solidFill>
              <a:srgbClr val="63891F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A48E039A-0B78-4AF8-B8BA-8A99CF6E30C6}" type="parTrans" cxnId="{00F6C050-CA64-4073-80C0-F279C912C2AF}">
      <dgm:prSet/>
      <dgm:spPr/>
      <dgm:t>
        <a:bodyPr/>
        <a:lstStyle/>
        <a:p>
          <a:endParaRPr lang="en-US"/>
        </a:p>
      </dgm:t>
    </dgm:pt>
    <dgm:pt modelId="{DE4BF6EF-5EFE-40FF-9FD2-CFA4E1D0DFFC}" type="sibTrans" cxnId="{00F6C050-CA64-4073-80C0-F279C912C2AF}">
      <dgm:prSet/>
      <dgm:spPr/>
      <dgm:t>
        <a:bodyPr/>
        <a:lstStyle/>
        <a:p>
          <a:endParaRPr lang="en-US"/>
        </a:p>
      </dgm:t>
    </dgm:pt>
    <dgm:pt modelId="{5FF6E1F3-7259-4C72-A0D1-C2E42909EBE3}">
      <dgm:prSet phldrT="[Text]"/>
      <dgm:spPr>
        <a:xfrm>
          <a:off x="4800602" y="1890210"/>
          <a:ext cx="3878727" cy="410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Тежко Поведенческо разстройство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E8CCAB3-845E-4627-9131-36D000B4141D}" type="parTrans" cxnId="{75466E27-F922-4EB9-A385-A4EE25EF8F07}">
      <dgm:prSet/>
      <dgm:spPr/>
      <dgm:t>
        <a:bodyPr/>
        <a:lstStyle/>
        <a:p>
          <a:endParaRPr lang="en-US"/>
        </a:p>
      </dgm:t>
    </dgm:pt>
    <dgm:pt modelId="{5B2940FB-338D-4C37-A65B-02F1C9D892A8}" type="sibTrans" cxnId="{75466E27-F922-4EB9-A385-A4EE25EF8F07}">
      <dgm:prSet/>
      <dgm:spPr/>
      <dgm:t>
        <a:bodyPr/>
        <a:lstStyle/>
        <a:p>
          <a:endParaRPr lang="en-US"/>
        </a:p>
      </dgm:t>
    </dgm:pt>
    <dgm:pt modelId="{3E62EBF7-7686-4F3C-8CEF-0FB2A35F8E37}">
      <dgm:prSet phldrT="[Text]"/>
      <dgm:spPr>
        <a:xfrm>
          <a:off x="4800602" y="1890210"/>
          <a:ext cx="3878727" cy="410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Психоза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56F9FB8E-292B-4671-BBA3-390915198BDA}" type="parTrans" cxnId="{8C2D8121-06DB-4B15-A968-4714C779DD13}">
      <dgm:prSet/>
      <dgm:spPr/>
      <dgm:t>
        <a:bodyPr/>
        <a:lstStyle/>
        <a:p>
          <a:endParaRPr lang="en-US"/>
        </a:p>
      </dgm:t>
    </dgm:pt>
    <dgm:pt modelId="{FCCF40F9-84D6-4E87-AE5C-A3FB42DBECEA}" type="sibTrans" cxnId="{8C2D8121-06DB-4B15-A968-4714C779DD13}">
      <dgm:prSet/>
      <dgm:spPr/>
      <dgm:t>
        <a:bodyPr/>
        <a:lstStyle/>
        <a:p>
          <a:endParaRPr lang="en-US"/>
        </a:p>
      </dgm:t>
    </dgm:pt>
    <dgm:pt modelId="{FE8442F6-08EB-4B00-8684-CDE2E0D7ED13}">
      <dgm:prSet phldrT="[Text]"/>
      <dgm:spPr>
        <a:xfrm>
          <a:off x="1069543" y="1895760"/>
          <a:ext cx="3724960" cy="40898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Неколкократно са въвличани в актове на агресия </a:t>
          </a:r>
          <a:endParaRPr lang="en-US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ED36648-33DD-42DB-8E7C-826FEE542A5A}" type="parTrans" cxnId="{7DC6BC93-02C7-465B-A1CA-0BF817D9D47D}">
      <dgm:prSet/>
      <dgm:spPr/>
      <dgm:t>
        <a:bodyPr/>
        <a:lstStyle/>
        <a:p>
          <a:endParaRPr lang="en-US"/>
        </a:p>
      </dgm:t>
    </dgm:pt>
    <dgm:pt modelId="{5565EC44-DCB4-477D-A05A-7D98B9AE071A}" type="sibTrans" cxnId="{7DC6BC93-02C7-465B-A1CA-0BF817D9D47D}">
      <dgm:prSet/>
      <dgm:spPr/>
      <dgm:t>
        <a:bodyPr/>
        <a:lstStyle/>
        <a:p>
          <a:endParaRPr lang="en-US"/>
        </a:p>
      </dgm:t>
    </dgm:pt>
    <dgm:pt modelId="{5AC79439-3731-4191-ACB7-C649EC65BA88}">
      <dgm:prSet/>
      <dgm:spPr>
        <a:xfrm>
          <a:off x="1069543" y="1895760"/>
          <a:ext cx="3724960" cy="40898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Деца със специални нужди</a:t>
          </a:r>
          <a:endParaRPr lang="en-US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25AFA00-139D-4CA5-BBCE-C528F6851471}" type="parTrans" cxnId="{4796D86F-ECE2-4870-8DB9-C1CCCBF240DA}">
      <dgm:prSet/>
      <dgm:spPr/>
      <dgm:t>
        <a:bodyPr/>
        <a:lstStyle/>
        <a:p>
          <a:endParaRPr lang="en-US"/>
        </a:p>
      </dgm:t>
    </dgm:pt>
    <dgm:pt modelId="{AE29B358-99B1-4D9F-BF91-9770048429D1}" type="sibTrans" cxnId="{4796D86F-ECE2-4870-8DB9-C1CCCBF240DA}">
      <dgm:prSet/>
      <dgm:spPr/>
      <dgm:t>
        <a:bodyPr/>
        <a:lstStyle/>
        <a:p>
          <a:endParaRPr lang="en-US"/>
        </a:p>
      </dgm:t>
    </dgm:pt>
    <dgm:pt modelId="{AE6D5422-F8FD-4FED-A429-F2E933B7DC57}">
      <dgm:prSet phldrT="[Text]"/>
      <dgm:spPr>
        <a:xfrm>
          <a:off x="4800602" y="1890210"/>
          <a:ext cx="3878727" cy="410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sz="2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Тежко РХДВ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190A784-FCC2-43E2-B4AF-A39CDED33ED0}" type="parTrans" cxnId="{B7F06C46-40F3-485A-9730-42DDE9342BCA}">
      <dgm:prSet/>
      <dgm:spPr/>
      <dgm:t>
        <a:bodyPr/>
        <a:lstStyle/>
        <a:p>
          <a:endParaRPr lang="en-US"/>
        </a:p>
      </dgm:t>
    </dgm:pt>
    <dgm:pt modelId="{F8109CA6-7705-4178-A426-67449FB4AE1F}" type="sibTrans" cxnId="{B7F06C46-40F3-485A-9730-42DDE9342BCA}">
      <dgm:prSet/>
      <dgm:spPr/>
      <dgm:t>
        <a:bodyPr/>
        <a:lstStyle/>
        <a:p>
          <a:endParaRPr lang="en-US"/>
        </a:p>
      </dgm:t>
    </dgm:pt>
    <dgm:pt modelId="{BB86C079-D187-4FD0-B2B0-292D8AA1F9DB}">
      <dgm:prSet phldrT="[Text]"/>
      <dgm:spPr>
        <a:xfrm>
          <a:off x="4800602" y="1890210"/>
          <a:ext cx="3878727" cy="41009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IQ &lt; 70  HAWIK-R</a:t>
          </a:r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029397D-68A8-4175-A296-1412D4A9B909}" type="parTrans" cxnId="{B03363D8-D1FC-4DF5-BAB9-69A38535525B}">
      <dgm:prSet/>
      <dgm:spPr/>
      <dgm:t>
        <a:bodyPr/>
        <a:lstStyle/>
        <a:p>
          <a:endParaRPr lang="en-US"/>
        </a:p>
      </dgm:t>
    </dgm:pt>
    <dgm:pt modelId="{E690EEDA-820F-4A1E-9FA3-9DDEF2CE98A1}" type="sibTrans" cxnId="{B03363D8-D1FC-4DF5-BAB9-69A38535525B}">
      <dgm:prSet/>
      <dgm:spPr/>
      <dgm:t>
        <a:bodyPr/>
        <a:lstStyle/>
        <a:p>
          <a:endParaRPr lang="en-US"/>
        </a:p>
      </dgm:t>
    </dgm:pt>
    <dgm:pt modelId="{B1C84BA2-406B-49F3-A850-CC5C897FA3DF}">
      <dgm:prSet phldrT="[Text]"/>
      <dgm:spPr>
        <a:xfrm>
          <a:off x="1069543" y="1895760"/>
          <a:ext cx="3724960" cy="40898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bg-B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Емоционални нарушения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A32EBFC-75B2-484E-9CDC-0A2B97CD6504}" type="parTrans" cxnId="{EB4C0C19-7496-4B7D-925E-7C518DAD3E30}">
      <dgm:prSet/>
      <dgm:spPr/>
      <dgm:t>
        <a:bodyPr/>
        <a:lstStyle/>
        <a:p>
          <a:endParaRPr lang="en-US"/>
        </a:p>
      </dgm:t>
    </dgm:pt>
    <dgm:pt modelId="{592E9258-1FA8-4929-9F88-9E700D160441}" type="sibTrans" cxnId="{EB4C0C19-7496-4B7D-925E-7C518DAD3E30}">
      <dgm:prSet/>
      <dgm:spPr/>
      <dgm:t>
        <a:bodyPr/>
        <a:lstStyle/>
        <a:p>
          <a:endParaRPr lang="en-US"/>
        </a:p>
      </dgm:t>
    </dgm:pt>
    <dgm:pt modelId="{4A52995E-6F05-4859-9189-FF45906C5919}" type="pres">
      <dgm:prSet presAssocID="{ADA14949-D13B-4D02-958B-CD74237178D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91C9E-41E4-4BC6-85A4-07B9B179D888}" type="pres">
      <dgm:prSet presAssocID="{ADA14949-D13B-4D02-958B-CD74237178DD}" presName="Background" presStyleLbl="bgImgPlace1" presStyleIdx="0" presStyleCnt="1" custScaleX="99695" custScaleY="98518" custLinFactNeighborX="-5699" custLinFactNeighborY="1354"/>
      <dgm:spPr>
        <a:xfrm>
          <a:off x="829817" y="1682631"/>
          <a:ext cx="8021574" cy="4145500"/>
        </a:xfrm>
        <a:prstGeom prst="rect">
          <a:avLst/>
        </a:prstGeom>
        <a:solidFill>
          <a:srgbClr val="846648">
            <a:tint val="50000"/>
            <a:hueOff val="0"/>
            <a:satOff val="0"/>
            <a:lumOff val="0"/>
            <a:alphaOff val="0"/>
          </a:srgbClr>
        </a:solidFill>
        <a:ln w="264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1FAE7D-00B6-45D4-BE2C-4578314A23CB}" type="pres">
      <dgm:prSet presAssocID="{ADA14949-D13B-4D02-958B-CD74237178DD}" presName="ParentText1" presStyleLbl="revTx" presStyleIdx="0" presStyleCnt="2" custScaleY="115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FEE69-7317-48E5-B18A-CD8586050CEE}" type="pres">
      <dgm:prSet presAssocID="{ADA14949-D13B-4D02-958B-CD74237178DD}" presName="ParentText2" presStyleLbl="revTx" presStyleIdx="1" presStyleCnt="2" custScaleX="104128" custScaleY="115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0F1D-97D6-4D59-A9C2-4015BE5EA706}" type="pres">
      <dgm:prSet presAssocID="{ADA14949-D13B-4D02-958B-CD74237178DD}" presName="Plus" presStyleLbl="align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0" y="853025"/>
          <a:ext cx="1567434" cy="1567434"/>
        </a:xfrm>
        <a:prstGeom prst="plus">
          <a:avLst>
            <a:gd name="adj" fmla="val 32810"/>
          </a:avLst>
        </a:prstGeom>
        <a:ln/>
      </dgm:spPr>
      <dgm:t>
        <a:bodyPr/>
        <a:lstStyle/>
        <a:p>
          <a:endParaRPr lang="en-US"/>
        </a:p>
      </dgm:t>
    </dgm:pt>
    <dgm:pt modelId="{BFE86AEA-D916-4F85-9137-213224CCF002}" type="pres">
      <dgm:prSet presAssocID="{ADA14949-D13B-4D02-958B-CD74237178DD}" presName="Minus" presStyleLbl="alignNode1" presStyleIdx="1" presStyleCnt="2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7744968" y="1416712"/>
          <a:ext cx="1475232" cy="505548"/>
        </a:xfrm>
        <a:prstGeom prst="rect">
          <a:avLst/>
        </a:prstGeom>
        <a:ln/>
      </dgm:spPr>
      <dgm:t>
        <a:bodyPr/>
        <a:lstStyle/>
        <a:p>
          <a:endParaRPr lang="en-US"/>
        </a:p>
      </dgm:t>
    </dgm:pt>
    <dgm:pt modelId="{A369E2CA-A6AC-4C3D-A71D-1E3836A2DB20}" type="pres">
      <dgm:prSet presAssocID="{ADA14949-D13B-4D02-958B-CD74237178DD}" presName="Divider" presStyleLbl="parChTrans1D1" presStyleIdx="0" presStyleCnt="1"/>
      <dgm:spPr>
        <a:xfrm>
          <a:off x="4840604" y="2175035"/>
          <a:ext cx="922" cy="3387177"/>
        </a:xfrm>
        <a:prstGeom prst="line">
          <a:avLst/>
        </a:prstGeom>
        <a:noFill/>
        <a:ln w="26425" cap="flat" cmpd="sng" algn="ctr">
          <a:solidFill>
            <a:srgbClr val="84664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36F0E2B1-6D5A-4ABB-A302-4ECC6F600701}" type="presOf" srcId="{8D6AC677-EEA7-441A-8911-A5AA3ECD2AEA}" destId="{05BFEE69-7317-48E5-B18A-CD8586050CEE}" srcOrd="0" destOrd="0" presId="urn:microsoft.com/office/officeart/2009/3/layout/PlusandMinus"/>
    <dgm:cxn modelId="{B28E91D2-FF68-4B4B-A3DF-4B9674DC432B}" type="presOf" srcId="{ADA14949-D13B-4D02-958B-CD74237178DD}" destId="{4A52995E-6F05-4859-9189-FF45906C5919}" srcOrd="0" destOrd="0" presId="urn:microsoft.com/office/officeart/2009/3/layout/PlusandMinus"/>
    <dgm:cxn modelId="{4796D86F-ECE2-4870-8DB9-C1CCCBF240DA}" srcId="{DC8D0C42-C824-4894-8A39-C265BD98C4CD}" destId="{5AC79439-3731-4191-ACB7-C649EC65BA88}" srcOrd="2" destOrd="0" parTransId="{B25AFA00-139D-4CA5-BBCE-C528F6851471}" sibTransId="{AE29B358-99B1-4D9F-BF91-9770048429D1}"/>
    <dgm:cxn modelId="{7DC6BC93-02C7-465B-A1CA-0BF817D9D47D}" srcId="{DC8D0C42-C824-4894-8A39-C265BD98C4CD}" destId="{FE8442F6-08EB-4B00-8684-CDE2E0D7ED13}" srcOrd="1" destOrd="0" parTransId="{7ED36648-33DD-42DB-8E7C-826FEE542A5A}" sibTransId="{5565EC44-DCB4-477D-A05A-7D98B9AE071A}"/>
    <dgm:cxn modelId="{1F168E39-EF4D-4107-80D4-2978E1D20CE9}" type="presOf" srcId="{BB86C079-D187-4FD0-B2B0-292D8AA1F9DB}" destId="{05BFEE69-7317-48E5-B18A-CD8586050CEE}" srcOrd="0" destOrd="4" presId="urn:microsoft.com/office/officeart/2009/3/layout/PlusandMinus"/>
    <dgm:cxn modelId="{EB4C0C19-7496-4B7D-925E-7C518DAD3E30}" srcId="{DC8D0C42-C824-4894-8A39-C265BD98C4CD}" destId="{B1C84BA2-406B-49F3-A850-CC5C897FA3DF}" srcOrd="3" destOrd="0" parTransId="{EA32EBFC-75B2-484E-9CDC-0A2B97CD6504}" sibTransId="{592E9258-1FA8-4929-9F88-9E700D160441}"/>
    <dgm:cxn modelId="{B961F7F1-B02F-4AE4-A599-3227BE35746F}" type="presOf" srcId="{5FF6E1F3-7259-4C72-A0D1-C2E42909EBE3}" destId="{05BFEE69-7317-48E5-B18A-CD8586050CEE}" srcOrd="0" destOrd="1" presId="urn:microsoft.com/office/officeart/2009/3/layout/PlusandMinus"/>
    <dgm:cxn modelId="{9B86E61A-88D5-44C9-BB76-C4D951134E87}" type="presOf" srcId="{DC8D0C42-C824-4894-8A39-C265BD98C4CD}" destId="{621FAE7D-00B6-45D4-BE2C-4578314A23CB}" srcOrd="0" destOrd="0" presId="urn:microsoft.com/office/officeart/2009/3/layout/PlusandMinus"/>
    <dgm:cxn modelId="{E168BC3A-9ECF-4ACB-B493-2B2EBF02FCAB}" type="presOf" srcId="{5AC79439-3731-4191-ACB7-C649EC65BA88}" destId="{621FAE7D-00B6-45D4-BE2C-4578314A23CB}" srcOrd="0" destOrd="3" presId="urn:microsoft.com/office/officeart/2009/3/layout/PlusandMinus"/>
    <dgm:cxn modelId="{B03363D8-D1FC-4DF5-BAB9-69A38535525B}" srcId="{8D6AC677-EEA7-441A-8911-A5AA3ECD2AEA}" destId="{BB86C079-D187-4FD0-B2B0-292D8AA1F9DB}" srcOrd="3" destOrd="0" parTransId="{A029397D-68A8-4175-A296-1412D4A9B909}" sibTransId="{E690EEDA-820F-4A1E-9FA3-9DDEF2CE98A1}"/>
    <dgm:cxn modelId="{3D1C804E-CC60-43C7-A04C-6D89F74B49F2}" type="presOf" srcId="{FE8442F6-08EB-4B00-8684-CDE2E0D7ED13}" destId="{621FAE7D-00B6-45D4-BE2C-4578314A23CB}" srcOrd="0" destOrd="2" presId="urn:microsoft.com/office/officeart/2009/3/layout/PlusandMinus"/>
    <dgm:cxn modelId="{2856D8D6-95F5-44BD-9A89-2BB415830A43}" type="presOf" srcId="{B1C84BA2-406B-49F3-A850-CC5C897FA3DF}" destId="{621FAE7D-00B6-45D4-BE2C-4578314A23CB}" srcOrd="0" destOrd="4" presId="urn:microsoft.com/office/officeart/2009/3/layout/PlusandMinus"/>
    <dgm:cxn modelId="{EA6D2F21-DCAB-4488-8471-0D66CF510F3F}" type="presOf" srcId="{B3A3E3B6-8605-4043-8356-80635BA4B319}" destId="{621FAE7D-00B6-45D4-BE2C-4578314A23CB}" srcOrd="0" destOrd="1" presId="urn:microsoft.com/office/officeart/2009/3/layout/PlusandMinus"/>
    <dgm:cxn modelId="{B7F06C46-40F3-485A-9730-42DDE9342BCA}" srcId="{8D6AC677-EEA7-441A-8911-A5AA3ECD2AEA}" destId="{AE6D5422-F8FD-4FED-A429-F2E933B7DC57}" srcOrd="1" destOrd="0" parTransId="{7190A784-FCC2-43E2-B4AF-A39CDED33ED0}" sibTransId="{F8109CA6-7705-4178-A426-67449FB4AE1F}"/>
    <dgm:cxn modelId="{BD6E5484-8AFA-4C75-83F8-19C0C1DFFE87}" srcId="{DC8D0C42-C824-4894-8A39-C265BD98C4CD}" destId="{B3A3E3B6-8605-4043-8356-80635BA4B319}" srcOrd="0" destOrd="0" parTransId="{7AB81864-A1EB-46A8-B36E-688EE17860E2}" sibTransId="{8BCCAF5B-7D9D-42BA-884B-ABB62D0D717D}"/>
    <dgm:cxn modelId="{DC03C7D3-2CD4-47B8-A073-98828123789F}" type="presOf" srcId="{3E62EBF7-7686-4F3C-8CEF-0FB2A35F8E37}" destId="{05BFEE69-7317-48E5-B18A-CD8586050CEE}" srcOrd="0" destOrd="3" presId="urn:microsoft.com/office/officeart/2009/3/layout/PlusandMinus"/>
    <dgm:cxn modelId="{75466E27-F922-4EB9-A385-A4EE25EF8F07}" srcId="{8D6AC677-EEA7-441A-8911-A5AA3ECD2AEA}" destId="{5FF6E1F3-7259-4C72-A0D1-C2E42909EBE3}" srcOrd="0" destOrd="0" parTransId="{AE8CCAB3-845E-4627-9131-36D000B4141D}" sibTransId="{5B2940FB-338D-4C37-A65B-02F1C9D892A8}"/>
    <dgm:cxn modelId="{56F6B128-48EE-4FEC-8725-FEA1B47C23E4}" srcId="{ADA14949-D13B-4D02-958B-CD74237178DD}" destId="{DC8D0C42-C824-4894-8A39-C265BD98C4CD}" srcOrd="0" destOrd="0" parTransId="{9426F868-A4E8-44F4-8182-160C72B806C8}" sibTransId="{8D7ED0B7-FB7A-4EB6-9CF5-DEA43A1A771F}"/>
    <dgm:cxn modelId="{8C2D8121-06DB-4B15-A968-4714C779DD13}" srcId="{8D6AC677-EEA7-441A-8911-A5AA3ECD2AEA}" destId="{3E62EBF7-7686-4F3C-8CEF-0FB2A35F8E37}" srcOrd="2" destOrd="0" parTransId="{56F9FB8E-292B-4671-BBA3-390915198BDA}" sibTransId="{FCCF40F9-84D6-4E87-AE5C-A3FB42DBECEA}"/>
    <dgm:cxn modelId="{FAF9EC04-64B2-40D1-89D0-D177377DAFEB}" type="presOf" srcId="{AE6D5422-F8FD-4FED-A429-F2E933B7DC57}" destId="{05BFEE69-7317-48E5-B18A-CD8586050CEE}" srcOrd="0" destOrd="2" presId="urn:microsoft.com/office/officeart/2009/3/layout/PlusandMinus"/>
    <dgm:cxn modelId="{00F6C050-CA64-4073-80C0-F279C912C2AF}" srcId="{ADA14949-D13B-4D02-958B-CD74237178DD}" destId="{8D6AC677-EEA7-441A-8911-A5AA3ECD2AEA}" srcOrd="1" destOrd="0" parTransId="{A48E039A-0B78-4AF8-B8BA-8A99CF6E30C6}" sibTransId="{DE4BF6EF-5EFE-40FF-9FD2-CFA4E1D0DFFC}"/>
    <dgm:cxn modelId="{E1BE8E7D-31B0-49E2-869D-3D757D2A4D91}" type="presParOf" srcId="{4A52995E-6F05-4859-9189-FF45906C5919}" destId="{2C791C9E-41E4-4BC6-85A4-07B9B179D888}" srcOrd="0" destOrd="0" presId="urn:microsoft.com/office/officeart/2009/3/layout/PlusandMinus"/>
    <dgm:cxn modelId="{9AEFB600-8C7C-4961-85F4-663701E6443E}" type="presParOf" srcId="{4A52995E-6F05-4859-9189-FF45906C5919}" destId="{621FAE7D-00B6-45D4-BE2C-4578314A23CB}" srcOrd="1" destOrd="0" presId="urn:microsoft.com/office/officeart/2009/3/layout/PlusandMinus"/>
    <dgm:cxn modelId="{7B3CB673-4DA9-49B0-BC21-C0E83067AB3B}" type="presParOf" srcId="{4A52995E-6F05-4859-9189-FF45906C5919}" destId="{05BFEE69-7317-48E5-B18A-CD8586050CEE}" srcOrd="2" destOrd="0" presId="urn:microsoft.com/office/officeart/2009/3/layout/PlusandMinus"/>
    <dgm:cxn modelId="{8B3E3CA5-9447-4473-9EB9-016D8D66E07B}" type="presParOf" srcId="{4A52995E-6F05-4859-9189-FF45906C5919}" destId="{118D0F1D-97D6-4D59-A9C2-4015BE5EA706}" srcOrd="3" destOrd="0" presId="urn:microsoft.com/office/officeart/2009/3/layout/PlusandMinus"/>
    <dgm:cxn modelId="{986B7F66-FEEB-4AF3-8D8F-6B4BC42E4B10}" type="presParOf" srcId="{4A52995E-6F05-4859-9189-FF45906C5919}" destId="{BFE86AEA-D916-4F85-9137-213224CCF002}" srcOrd="4" destOrd="0" presId="urn:microsoft.com/office/officeart/2009/3/layout/PlusandMinus"/>
    <dgm:cxn modelId="{C7859815-C74F-45AD-9389-0781BE73E75B}" type="presParOf" srcId="{4A52995E-6F05-4859-9189-FF45906C5919}" destId="{A369E2CA-A6AC-4C3D-A71D-1E3836A2DB2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716356-3149-4EBB-9DB4-DEEC81CA43C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6A7D1-4D32-443A-BAD9-1CDCA58B157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N=9</a:t>
          </a:r>
        </a:p>
        <a:p>
          <a:r>
            <a:rPr lang="en-US" dirty="0" smtClean="0"/>
            <a:t>8-11</a:t>
          </a:r>
          <a:r>
            <a:rPr lang="bg-BG" dirty="0" smtClean="0"/>
            <a:t>г</a:t>
          </a:r>
        </a:p>
        <a:p>
          <a:r>
            <a:rPr lang="en-US" dirty="0" smtClean="0"/>
            <a:t>M:F=7:2</a:t>
          </a:r>
        </a:p>
        <a:p>
          <a:r>
            <a:rPr lang="bg-BG" dirty="0" smtClean="0"/>
            <a:t>Отпаднали 1</a:t>
          </a:r>
          <a:endParaRPr lang="en-US" dirty="0"/>
        </a:p>
      </dgm:t>
    </dgm:pt>
    <dgm:pt modelId="{4F5F31EC-B64B-467C-B637-8BA5340C3A25}" type="parTrans" cxnId="{30579528-868C-4B1A-B24C-8329AC75CAEF}">
      <dgm:prSet/>
      <dgm:spPr/>
      <dgm:t>
        <a:bodyPr/>
        <a:lstStyle/>
        <a:p>
          <a:endParaRPr lang="en-US"/>
        </a:p>
      </dgm:t>
    </dgm:pt>
    <dgm:pt modelId="{E7D0E6E9-349D-4602-A2AF-91AF75168592}" type="sibTrans" cxnId="{30579528-868C-4B1A-B24C-8329AC75CAEF}">
      <dgm:prSet/>
      <dgm:spPr/>
      <dgm:t>
        <a:bodyPr/>
        <a:lstStyle/>
        <a:p>
          <a:endParaRPr lang="en-US"/>
        </a:p>
      </dgm:t>
    </dgm:pt>
    <dgm:pt modelId="{4188D6C1-38CA-4D92-8D02-30DDDAB4C0D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N=9</a:t>
          </a:r>
        </a:p>
        <a:p>
          <a:r>
            <a:rPr lang="en-US" dirty="0" smtClean="0"/>
            <a:t>13-17</a:t>
          </a:r>
          <a:r>
            <a:rPr lang="bg-BG" dirty="0" smtClean="0"/>
            <a:t>г</a:t>
          </a:r>
          <a:endParaRPr lang="en-US" dirty="0" smtClean="0"/>
        </a:p>
        <a:p>
          <a:r>
            <a:rPr lang="en-US" dirty="0" smtClean="0"/>
            <a:t>M:F=7:2</a:t>
          </a:r>
          <a:endParaRPr lang="bg-BG" dirty="0" smtClean="0"/>
        </a:p>
        <a:p>
          <a:r>
            <a:rPr lang="bg-BG" dirty="0" smtClean="0"/>
            <a:t>Отпаднали 1</a:t>
          </a:r>
          <a:endParaRPr lang="en-US" dirty="0"/>
        </a:p>
      </dgm:t>
    </dgm:pt>
    <dgm:pt modelId="{4FE8EFC8-0787-4AF6-B92F-FD8C9E182156}" type="parTrans" cxnId="{45401688-1FE0-463A-A349-B8842D13B9FD}">
      <dgm:prSet/>
      <dgm:spPr/>
      <dgm:t>
        <a:bodyPr/>
        <a:lstStyle/>
        <a:p>
          <a:endParaRPr lang="en-US"/>
        </a:p>
      </dgm:t>
    </dgm:pt>
    <dgm:pt modelId="{59FFF1C7-9A4A-421A-8412-304C8D5E9433}" type="sibTrans" cxnId="{45401688-1FE0-463A-A349-B8842D13B9FD}">
      <dgm:prSet/>
      <dgm:spPr/>
      <dgm:t>
        <a:bodyPr/>
        <a:lstStyle/>
        <a:p>
          <a:endParaRPr lang="en-US"/>
        </a:p>
      </dgm:t>
    </dgm:pt>
    <dgm:pt modelId="{A321F3AE-70AC-41D0-A096-5772DC2DC95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N=7</a:t>
          </a:r>
        </a:p>
        <a:p>
          <a:r>
            <a:rPr lang="en-US" dirty="0" smtClean="0"/>
            <a:t>12-15</a:t>
          </a:r>
          <a:r>
            <a:rPr lang="bg-BG" dirty="0" smtClean="0"/>
            <a:t>г</a:t>
          </a:r>
        </a:p>
        <a:p>
          <a:r>
            <a:rPr lang="en-US" dirty="0" smtClean="0"/>
            <a:t>M:F=4:3</a:t>
          </a:r>
        </a:p>
        <a:p>
          <a:r>
            <a:rPr lang="bg-BG" dirty="0" smtClean="0"/>
            <a:t>Отпаднали 2</a:t>
          </a:r>
          <a:endParaRPr lang="en-US" dirty="0"/>
        </a:p>
      </dgm:t>
    </dgm:pt>
    <dgm:pt modelId="{68CCEF42-386D-4E43-A91D-EFB2564A1B61}" type="parTrans" cxnId="{1D578ADF-54DC-4887-848E-D7664F30B5AC}">
      <dgm:prSet/>
      <dgm:spPr/>
      <dgm:t>
        <a:bodyPr/>
        <a:lstStyle/>
        <a:p>
          <a:endParaRPr lang="en-US"/>
        </a:p>
      </dgm:t>
    </dgm:pt>
    <dgm:pt modelId="{8F3A7ED9-A2F6-44B0-8D53-5447DBA63AA5}" type="sibTrans" cxnId="{1D578ADF-54DC-4887-848E-D7664F30B5AC}">
      <dgm:prSet/>
      <dgm:spPr/>
      <dgm:t>
        <a:bodyPr/>
        <a:lstStyle/>
        <a:p>
          <a:endParaRPr lang="en-US"/>
        </a:p>
      </dgm:t>
    </dgm:pt>
    <dgm:pt modelId="{FEA11A32-FD43-45E8-B4B9-77F47A25979A}">
      <dgm:prSet phldrT="[Text]" phldr="1"/>
      <dgm:spPr/>
      <dgm:t>
        <a:bodyPr/>
        <a:lstStyle/>
        <a:p>
          <a:endParaRPr lang="en-US"/>
        </a:p>
      </dgm:t>
    </dgm:pt>
    <dgm:pt modelId="{DE2DD628-2DDB-4E14-A21A-7A09BFC798BC}" type="parTrans" cxnId="{3D7144AA-E852-4E59-BCB3-32AF5EF146CC}">
      <dgm:prSet/>
      <dgm:spPr/>
      <dgm:t>
        <a:bodyPr/>
        <a:lstStyle/>
        <a:p>
          <a:endParaRPr lang="en-US"/>
        </a:p>
      </dgm:t>
    </dgm:pt>
    <dgm:pt modelId="{482B31DA-C415-4705-817C-D42A94BAE4C2}" type="sibTrans" cxnId="{3D7144AA-E852-4E59-BCB3-32AF5EF146CC}">
      <dgm:prSet/>
      <dgm:spPr/>
      <dgm:t>
        <a:bodyPr/>
        <a:lstStyle/>
        <a:p>
          <a:endParaRPr lang="en-US"/>
        </a:p>
      </dgm:t>
    </dgm:pt>
    <dgm:pt modelId="{648EB3E0-6CD8-4B95-9E88-7ED8303D671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N=11</a:t>
          </a:r>
        </a:p>
        <a:p>
          <a:r>
            <a:rPr lang="en-US" dirty="0" smtClean="0"/>
            <a:t>12-17</a:t>
          </a:r>
        </a:p>
        <a:p>
          <a:r>
            <a:rPr lang="en-US" dirty="0" smtClean="0"/>
            <a:t>M:F=8:3</a:t>
          </a:r>
        </a:p>
        <a:p>
          <a:r>
            <a:rPr lang="bg-BG" dirty="0" smtClean="0"/>
            <a:t>Отпаднали 1</a:t>
          </a:r>
          <a:endParaRPr lang="en-US" dirty="0"/>
        </a:p>
      </dgm:t>
    </dgm:pt>
    <dgm:pt modelId="{A09B9DA4-E477-4A1C-897C-C5A4DF071390}" type="parTrans" cxnId="{ACD81F4E-43CC-4C03-AE20-87684F36F344}">
      <dgm:prSet/>
      <dgm:spPr/>
      <dgm:t>
        <a:bodyPr/>
        <a:lstStyle/>
        <a:p>
          <a:endParaRPr lang="en-US"/>
        </a:p>
      </dgm:t>
    </dgm:pt>
    <dgm:pt modelId="{2210B6E7-897F-43B0-A28E-C89702115C23}" type="sibTrans" cxnId="{ACD81F4E-43CC-4C03-AE20-87684F36F344}">
      <dgm:prSet/>
      <dgm:spPr/>
      <dgm:t>
        <a:bodyPr/>
        <a:lstStyle/>
        <a:p>
          <a:endParaRPr lang="en-US"/>
        </a:p>
      </dgm:t>
    </dgm:pt>
    <dgm:pt modelId="{D581F44F-8FE2-48BA-B59E-3366EA7619CB}" type="pres">
      <dgm:prSet presAssocID="{91716356-3149-4EBB-9DB4-DEEC81CA43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85E32-2BDA-431A-9071-C35137885FF2}" type="pres">
      <dgm:prSet presAssocID="{91716356-3149-4EBB-9DB4-DEEC81CA43CF}" presName="diamond" presStyleLbl="bgShp" presStyleIdx="0" presStyleCnt="1"/>
      <dgm:spPr/>
    </dgm:pt>
    <dgm:pt modelId="{31695411-2E1A-407A-8B36-B50C018AA0E4}" type="pres">
      <dgm:prSet presAssocID="{91716356-3149-4EBB-9DB4-DEEC81CA43C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0D891-36CA-42CF-A215-43E0568BAE6C}" type="pres">
      <dgm:prSet presAssocID="{91716356-3149-4EBB-9DB4-DEEC81CA43C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303A4-9F8E-40E2-A013-47231E61CBFA}" type="pres">
      <dgm:prSet presAssocID="{91716356-3149-4EBB-9DB4-DEEC81CA43C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DC2E-110C-44F7-810D-B02A815DA2A4}" type="pres">
      <dgm:prSet presAssocID="{91716356-3149-4EBB-9DB4-DEEC81CA43C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F3495-A45D-436D-92D1-7E279E0CEE0D}" type="presOf" srcId="{A321F3AE-70AC-41D0-A096-5772DC2DC950}" destId="{373303A4-9F8E-40E2-A013-47231E61CBFA}" srcOrd="0" destOrd="0" presId="urn:microsoft.com/office/officeart/2005/8/layout/matrix3"/>
    <dgm:cxn modelId="{1CB2FCFF-7CF5-4CF2-A958-5180BC99B3C4}" type="presOf" srcId="{4188D6C1-38CA-4D92-8D02-30DDDAB4C0DD}" destId="{D800D891-36CA-42CF-A215-43E0568BAE6C}" srcOrd="0" destOrd="0" presId="urn:microsoft.com/office/officeart/2005/8/layout/matrix3"/>
    <dgm:cxn modelId="{ACD81F4E-43CC-4C03-AE20-87684F36F344}" srcId="{91716356-3149-4EBB-9DB4-DEEC81CA43CF}" destId="{648EB3E0-6CD8-4B95-9E88-7ED8303D6716}" srcOrd="3" destOrd="0" parTransId="{A09B9DA4-E477-4A1C-897C-C5A4DF071390}" sibTransId="{2210B6E7-897F-43B0-A28E-C89702115C23}"/>
    <dgm:cxn modelId="{7B11C34A-9647-456D-9141-511757ED2392}" type="presOf" srcId="{F116A7D1-4D32-443A-BAD9-1CDCA58B1572}" destId="{31695411-2E1A-407A-8B36-B50C018AA0E4}" srcOrd="0" destOrd="0" presId="urn:microsoft.com/office/officeart/2005/8/layout/matrix3"/>
    <dgm:cxn modelId="{3D7144AA-E852-4E59-BCB3-32AF5EF146CC}" srcId="{91716356-3149-4EBB-9DB4-DEEC81CA43CF}" destId="{FEA11A32-FD43-45E8-B4B9-77F47A25979A}" srcOrd="4" destOrd="0" parTransId="{DE2DD628-2DDB-4E14-A21A-7A09BFC798BC}" sibTransId="{482B31DA-C415-4705-817C-D42A94BAE4C2}"/>
    <dgm:cxn modelId="{34564583-1DA2-46DB-9B21-C5A793A131F6}" type="presOf" srcId="{648EB3E0-6CD8-4B95-9E88-7ED8303D6716}" destId="{4DC7DC2E-110C-44F7-810D-B02A815DA2A4}" srcOrd="0" destOrd="0" presId="urn:microsoft.com/office/officeart/2005/8/layout/matrix3"/>
    <dgm:cxn modelId="{45401688-1FE0-463A-A349-B8842D13B9FD}" srcId="{91716356-3149-4EBB-9DB4-DEEC81CA43CF}" destId="{4188D6C1-38CA-4D92-8D02-30DDDAB4C0DD}" srcOrd="1" destOrd="0" parTransId="{4FE8EFC8-0787-4AF6-B92F-FD8C9E182156}" sibTransId="{59FFF1C7-9A4A-421A-8412-304C8D5E9433}"/>
    <dgm:cxn modelId="{EBE8A51F-427A-48C1-AAFE-ABECF35A04B8}" type="presOf" srcId="{91716356-3149-4EBB-9DB4-DEEC81CA43CF}" destId="{D581F44F-8FE2-48BA-B59E-3366EA7619CB}" srcOrd="0" destOrd="0" presId="urn:microsoft.com/office/officeart/2005/8/layout/matrix3"/>
    <dgm:cxn modelId="{30579528-868C-4B1A-B24C-8329AC75CAEF}" srcId="{91716356-3149-4EBB-9DB4-DEEC81CA43CF}" destId="{F116A7D1-4D32-443A-BAD9-1CDCA58B1572}" srcOrd="0" destOrd="0" parTransId="{4F5F31EC-B64B-467C-B637-8BA5340C3A25}" sibTransId="{E7D0E6E9-349D-4602-A2AF-91AF75168592}"/>
    <dgm:cxn modelId="{1D578ADF-54DC-4887-848E-D7664F30B5AC}" srcId="{91716356-3149-4EBB-9DB4-DEEC81CA43CF}" destId="{A321F3AE-70AC-41D0-A096-5772DC2DC950}" srcOrd="2" destOrd="0" parTransId="{68CCEF42-386D-4E43-A91D-EFB2564A1B61}" sibTransId="{8F3A7ED9-A2F6-44B0-8D53-5447DBA63AA5}"/>
    <dgm:cxn modelId="{0F15E7F9-D060-488D-B63E-0C8672C82E6A}" type="presParOf" srcId="{D581F44F-8FE2-48BA-B59E-3366EA7619CB}" destId="{3B885E32-2BDA-431A-9071-C35137885FF2}" srcOrd="0" destOrd="0" presId="urn:microsoft.com/office/officeart/2005/8/layout/matrix3"/>
    <dgm:cxn modelId="{C2911D6C-AFBC-433D-874B-C3F642F5005A}" type="presParOf" srcId="{D581F44F-8FE2-48BA-B59E-3366EA7619CB}" destId="{31695411-2E1A-407A-8B36-B50C018AA0E4}" srcOrd="1" destOrd="0" presId="urn:microsoft.com/office/officeart/2005/8/layout/matrix3"/>
    <dgm:cxn modelId="{285D9258-7E43-490A-9EF8-BEC238BE517B}" type="presParOf" srcId="{D581F44F-8FE2-48BA-B59E-3366EA7619CB}" destId="{D800D891-36CA-42CF-A215-43E0568BAE6C}" srcOrd="2" destOrd="0" presId="urn:microsoft.com/office/officeart/2005/8/layout/matrix3"/>
    <dgm:cxn modelId="{FB1CDEBD-FFF0-4D8B-A9D2-027861777A24}" type="presParOf" srcId="{D581F44F-8FE2-48BA-B59E-3366EA7619CB}" destId="{373303A4-9F8E-40E2-A013-47231E61CBFA}" srcOrd="3" destOrd="0" presId="urn:microsoft.com/office/officeart/2005/8/layout/matrix3"/>
    <dgm:cxn modelId="{AF8EA338-E19B-49AE-ADEF-332B2028065A}" type="presParOf" srcId="{D581F44F-8FE2-48BA-B59E-3366EA7619CB}" destId="{4DC7DC2E-110C-44F7-810D-B02A815DA2A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F35FF-7848-4F12-8343-AFD8D3675BF0}" type="doc">
      <dgm:prSet loTypeId="urn:microsoft.com/office/officeart/2005/8/layout/rings+Icon" loCatId="officeonline" qsTypeId="urn:microsoft.com/office/officeart/2005/8/quickstyle/3d4" qsCatId="3D" csTypeId="urn:microsoft.com/office/officeart/2005/8/colors/accent1_4" csCatId="accent1" phldr="1"/>
      <dgm:spPr/>
    </dgm:pt>
    <dgm:pt modelId="{F8499F21-9A93-438A-BBF1-19E6DDD93BE8}">
      <dgm:prSet phldrT="[Text]" custT="1"/>
      <dgm:spPr/>
      <dgm:t>
        <a:bodyPr/>
        <a:lstStyle/>
        <a:p>
          <a:r>
            <a:rPr lang="bg-BG" sz="1400" dirty="0" smtClean="0"/>
            <a:t>Р-во на привързаността</a:t>
          </a:r>
          <a:endParaRPr lang="en-US" sz="1400" dirty="0"/>
        </a:p>
      </dgm:t>
    </dgm:pt>
    <dgm:pt modelId="{C3789DEB-ED04-4350-9957-5F4EF098FEE1}" type="parTrans" cxnId="{567C0477-A302-4C31-B25B-733248563162}">
      <dgm:prSet/>
      <dgm:spPr/>
      <dgm:t>
        <a:bodyPr/>
        <a:lstStyle/>
        <a:p>
          <a:endParaRPr lang="en-US"/>
        </a:p>
      </dgm:t>
    </dgm:pt>
    <dgm:pt modelId="{4F6B1A63-0DB4-42C0-9893-F1C051C22161}" type="sibTrans" cxnId="{567C0477-A302-4C31-B25B-733248563162}">
      <dgm:prSet/>
      <dgm:spPr/>
      <dgm:t>
        <a:bodyPr/>
        <a:lstStyle/>
        <a:p>
          <a:endParaRPr lang="en-US"/>
        </a:p>
      </dgm:t>
    </dgm:pt>
    <dgm:pt modelId="{D16A80B3-AA75-4DCF-A2E4-8BCA995F3E7B}">
      <dgm:prSet phldrT="[Text]" custT="1"/>
      <dgm:spPr/>
      <dgm:t>
        <a:bodyPr/>
        <a:lstStyle/>
        <a:p>
          <a:r>
            <a:rPr lang="bg-BG" sz="2400" smtClean="0"/>
            <a:t>СРУУ</a:t>
          </a:r>
          <a:endParaRPr lang="en-US" sz="2400" dirty="0"/>
        </a:p>
      </dgm:t>
    </dgm:pt>
    <dgm:pt modelId="{C0FBC64B-215E-4C5B-87EB-EBC1241826D0}" type="parTrans" cxnId="{80DEE3BB-F92D-4E79-A1B3-12745BD03F0F}">
      <dgm:prSet/>
      <dgm:spPr/>
      <dgm:t>
        <a:bodyPr/>
        <a:lstStyle/>
        <a:p>
          <a:endParaRPr lang="en-US"/>
        </a:p>
      </dgm:t>
    </dgm:pt>
    <dgm:pt modelId="{9A036D63-29BB-4D0D-A634-6D30271C8441}" type="sibTrans" cxnId="{80DEE3BB-F92D-4E79-A1B3-12745BD03F0F}">
      <dgm:prSet/>
      <dgm:spPr/>
      <dgm:t>
        <a:bodyPr/>
        <a:lstStyle/>
        <a:p>
          <a:endParaRPr lang="en-US"/>
        </a:p>
      </dgm:t>
    </dgm:pt>
    <dgm:pt modelId="{DBBAD164-D009-4FA6-ACEF-4CD384739159}">
      <dgm:prSet phldrT="[Text]" custT="1"/>
      <dgm:spPr/>
      <dgm:t>
        <a:bodyPr/>
        <a:lstStyle/>
        <a:p>
          <a:r>
            <a:rPr lang="bg-BG" sz="1800" b="1" dirty="0" smtClean="0"/>
            <a:t>ГРПР</a:t>
          </a:r>
        </a:p>
      </dgm:t>
    </dgm:pt>
    <dgm:pt modelId="{C0C0E667-5CAF-42D3-8E90-E6D2C9001C2D}" type="parTrans" cxnId="{EA730D75-C81B-45DC-AE97-E788BE6A50B9}">
      <dgm:prSet/>
      <dgm:spPr/>
      <dgm:t>
        <a:bodyPr/>
        <a:lstStyle/>
        <a:p>
          <a:endParaRPr lang="en-US"/>
        </a:p>
      </dgm:t>
    </dgm:pt>
    <dgm:pt modelId="{BF547726-E306-4613-B857-3B7125C5C428}" type="sibTrans" cxnId="{EA730D75-C81B-45DC-AE97-E788BE6A50B9}">
      <dgm:prSet/>
      <dgm:spPr/>
      <dgm:t>
        <a:bodyPr/>
        <a:lstStyle/>
        <a:p>
          <a:endParaRPr lang="en-US"/>
        </a:p>
      </dgm:t>
    </dgm:pt>
    <dgm:pt modelId="{D8427F61-D159-4C6E-8D73-8B04BDA6DF88}" type="pres">
      <dgm:prSet presAssocID="{9DBF35FF-7848-4F12-8343-AFD8D3675BF0}" presName="Name0" presStyleCnt="0">
        <dgm:presLayoutVars>
          <dgm:chMax val="7"/>
          <dgm:dir/>
          <dgm:resizeHandles val="exact"/>
        </dgm:presLayoutVars>
      </dgm:prSet>
      <dgm:spPr/>
    </dgm:pt>
    <dgm:pt modelId="{85E25529-C086-4C5F-A389-13A5C9D3C7BB}" type="pres">
      <dgm:prSet presAssocID="{9DBF35FF-7848-4F12-8343-AFD8D3675BF0}" presName="ellipse1" presStyleLbl="vennNode1" presStyleIdx="0" presStyleCnt="3" custScaleX="103474" custScaleY="95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772EF-9D3A-41CE-BCC6-BF9464B508EE}" type="pres">
      <dgm:prSet presAssocID="{9DBF35FF-7848-4F12-8343-AFD8D3675BF0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027B4-1F20-4EC2-A269-E481821FB627}" type="pres">
      <dgm:prSet presAssocID="{9DBF35FF-7848-4F12-8343-AFD8D3675BF0}" presName="ellipse3" presStyleLbl="vennNode1" presStyleIdx="2" presStyleCnt="3" custScaleX="104683" custScaleY="98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C0477-A302-4C31-B25B-733248563162}" srcId="{9DBF35FF-7848-4F12-8343-AFD8D3675BF0}" destId="{F8499F21-9A93-438A-BBF1-19E6DDD93BE8}" srcOrd="0" destOrd="0" parTransId="{C3789DEB-ED04-4350-9957-5F4EF098FEE1}" sibTransId="{4F6B1A63-0DB4-42C0-9893-F1C051C22161}"/>
    <dgm:cxn modelId="{FB707071-ED84-459F-8F78-5FD0D8551B0E}" type="presOf" srcId="{DBBAD164-D009-4FA6-ACEF-4CD384739159}" destId="{CE3027B4-1F20-4EC2-A269-E481821FB627}" srcOrd="0" destOrd="0" presId="urn:microsoft.com/office/officeart/2005/8/layout/rings+Icon"/>
    <dgm:cxn modelId="{80DEE3BB-F92D-4E79-A1B3-12745BD03F0F}" srcId="{9DBF35FF-7848-4F12-8343-AFD8D3675BF0}" destId="{D16A80B3-AA75-4DCF-A2E4-8BCA995F3E7B}" srcOrd="1" destOrd="0" parTransId="{C0FBC64B-215E-4C5B-87EB-EBC1241826D0}" sibTransId="{9A036D63-29BB-4D0D-A634-6D30271C8441}"/>
    <dgm:cxn modelId="{F613026D-79B1-4556-ABAC-5FADAC1A48B4}" type="presOf" srcId="{D16A80B3-AA75-4DCF-A2E4-8BCA995F3E7B}" destId="{5B3772EF-9D3A-41CE-BCC6-BF9464B508EE}" srcOrd="0" destOrd="0" presId="urn:microsoft.com/office/officeart/2005/8/layout/rings+Icon"/>
    <dgm:cxn modelId="{EA730D75-C81B-45DC-AE97-E788BE6A50B9}" srcId="{9DBF35FF-7848-4F12-8343-AFD8D3675BF0}" destId="{DBBAD164-D009-4FA6-ACEF-4CD384739159}" srcOrd="2" destOrd="0" parTransId="{C0C0E667-5CAF-42D3-8E90-E6D2C9001C2D}" sibTransId="{BF547726-E306-4613-B857-3B7125C5C428}"/>
    <dgm:cxn modelId="{5A6D5FAA-7A64-4932-AA2B-65E5A25F7703}" type="presOf" srcId="{9DBF35FF-7848-4F12-8343-AFD8D3675BF0}" destId="{D8427F61-D159-4C6E-8D73-8B04BDA6DF88}" srcOrd="0" destOrd="0" presId="urn:microsoft.com/office/officeart/2005/8/layout/rings+Icon"/>
    <dgm:cxn modelId="{A07E25AD-554A-4D01-9221-FE29524BF819}" type="presOf" srcId="{F8499F21-9A93-438A-BBF1-19E6DDD93BE8}" destId="{85E25529-C086-4C5F-A389-13A5C9D3C7BB}" srcOrd="0" destOrd="0" presId="urn:microsoft.com/office/officeart/2005/8/layout/rings+Icon"/>
    <dgm:cxn modelId="{010A5FA7-36F1-4027-B44F-16018EEF9AEA}" type="presParOf" srcId="{D8427F61-D159-4C6E-8D73-8B04BDA6DF88}" destId="{85E25529-C086-4C5F-A389-13A5C9D3C7BB}" srcOrd="0" destOrd="0" presId="urn:microsoft.com/office/officeart/2005/8/layout/rings+Icon"/>
    <dgm:cxn modelId="{A2025EEB-5C8B-41E4-B480-AEB78494E939}" type="presParOf" srcId="{D8427F61-D159-4C6E-8D73-8B04BDA6DF88}" destId="{5B3772EF-9D3A-41CE-BCC6-BF9464B508EE}" srcOrd="1" destOrd="0" presId="urn:microsoft.com/office/officeart/2005/8/layout/rings+Icon"/>
    <dgm:cxn modelId="{B0863EE6-7B0C-44B3-A0E8-6F769DC8F19A}" type="presParOf" srcId="{D8427F61-D159-4C6E-8D73-8B04BDA6DF88}" destId="{CE3027B4-1F20-4EC2-A269-E481821FB62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6FF84-5BA1-411A-9A42-50D245E354FE}" type="doc">
      <dgm:prSet loTypeId="urn:microsoft.com/office/officeart/2005/8/layout/rings+Icon" loCatId="officeonline" qsTypeId="urn:microsoft.com/office/officeart/2005/8/quickstyle/3d4" qsCatId="3D" csTypeId="urn:microsoft.com/office/officeart/2005/8/colors/colorful5" csCatId="colorful" phldr="1"/>
      <dgm:spPr/>
    </dgm:pt>
    <dgm:pt modelId="{6A20AA50-837E-4DCE-AA37-81424BAF44E4}">
      <dgm:prSet phldrT="[Text]" custT="1"/>
      <dgm:spPr/>
      <dgm:t>
        <a:bodyPr/>
        <a:lstStyle/>
        <a:p>
          <a:r>
            <a:rPr lang="bg-BG" sz="2400" dirty="0" smtClean="0"/>
            <a:t>РХДВ</a:t>
          </a:r>
          <a:endParaRPr lang="en-US" sz="2400" dirty="0"/>
        </a:p>
      </dgm:t>
    </dgm:pt>
    <dgm:pt modelId="{688A0406-EA4C-465B-A2F0-7BE6A36E1B14}" type="parTrans" cxnId="{FC3B007B-FCE5-4195-BF5E-5658314D2C51}">
      <dgm:prSet/>
      <dgm:spPr/>
      <dgm:t>
        <a:bodyPr/>
        <a:lstStyle/>
        <a:p>
          <a:endParaRPr lang="en-US"/>
        </a:p>
      </dgm:t>
    </dgm:pt>
    <dgm:pt modelId="{BD51146B-00CE-4899-9C10-EEAD05D83261}" type="sibTrans" cxnId="{FC3B007B-FCE5-4195-BF5E-5658314D2C51}">
      <dgm:prSet/>
      <dgm:spPr/>
      <dgm:t>
        <a:bodyPr/>
        <a:lstStyle/>
        <a:p>
          <a:endParaRPr lang="en-US"/>
        </a:p>
      </dgm:t>
    </dgm:pt>
    <dgm:pt modelId="{244F92C7-B97E-413A-A143-B5010DCE2E0A}">
      <dgm:prSet phldrT="[Text]" custT="1"/>
      <dgm:spPr/>
      <dgm:t>
        <a:bodyPr/>
        <a:lstStyle/>
        <a:p>
          <a:r>
            <a:rPr lang="bg-BG" sz="1400" b="0" dirty="0" smtClean="0"/>
            <a:t>Поведенчески  и емоционални</a:t>
          </a:r>
        </a:p>
        <a:p>
          <a:r>
            <a:rPr lang="bg-BG" sz="1400" b="0" dirty="0" smtClean="0"/>
            <a:t>нарушения</a:t>
          </a:r>
          <a:endParaRPr lang="en-US" sz="1400" b="0" dirty="0"/>
        </a:p>
      </dgm:t>
    </dgm:pt>
    <dgm:pt modelId="{8FE4B029-463A-408E-80A8-EFCCC3D02A7F}" type="parTrans" cxnId="{3EA294DB-AE4C-4117-9E36-A0B2812BDFC8}">
      <dgm:prSet/>
      <dgm:spPr/>
      <dgm:t>
        <a:bodyPr/>
        <a:lstStyle/>
        <a:p>
          <a:endParaRPr lang="en-US"/>
        </a:p>
      </dgm:t>
    </dgm:pt>
    <dgm:pt modelId="{AF192A03-EA78-4383-B427-717C5CECCFA0}" type="sibTrans" cxnId="{3EA294DB-AE4C-4117-9E36-A0B2812BDFC8}">
      <dgm:prSet/>
      <dgm:spPr/>
      <dgm:t>
        <a:bodyPr/>
        <a:lstStyle/>
        <a:p>
          <a:endParaRPr lang="en-US"/>
        </a:p>
      </dgm:t>
    </dgm:pt>
    <dgm:pt modelId="{C28347E4-E2AD-4299-9578-F995DCE70CBC}">
      <dgm:prSet phldrT="[Text]" custT="1"/>
      <dgm:spPr/>
      <dgm:t>
        <a:bodyPr/>
        <a:lstStyle/>
        <a:p>
          <a:endParaRPr lang="en-US" sz="1400" dirty="0" smtClean="0"/>
        </a:p>
        <a:p>
          <a:r>
            <a:rPr lang="bg-BG" sz="2000" dirty="0" smtClean="0"/>
            <a:t>Граничен</a:t>
          </a:r>
        </a:p>
        <a:p>
          <a:r>
            <a:rPr lang="bg-BG" sz="2000" dirty="0" smtClean="0"/>
            <a:t>интелект</a:t>
          </a:r>
          <a:endParaRPr lang="en-US" sz="2000" dirty="0"/>
        </a:p>
      </dgm:t>
    </dgm:pt>
    <dgm:pt modelId="{1448BF77-2B7D-4096-A7AC-11637FC19433}" type="parTrans" cxnId="{7437D3C7-2046-412C-8E61-5DAC462E8370}">
      <dgm:prSet/>
      <dgm:spPr/>
      <dgm:t>
        <a:bodyPr/>
        <a:lstStyle/>
        <a:p>
          <a:endParaRPr lang="en-US"/>
        </a:p>
      </dgm:t>
    </dgm:pt>
    <dgm:pt modelId="{989B637A-F8F9-4336-8618-E13D607DFC22}" type="sibTrans" cxnId="{7437D3C7-2046-412C-8E61-5DAC462E8370}">
      <dgm:prSet/>
      <dgm:spPr/>
      <dgm:t>
        <a:bodyPr/>
        <a:lstStyle/>
        <a:p>
          <a:endParaRPr lang="en-US"/>
        </a:p>
      </dgm:t>
    </dgm:pt>
    <dgm:pt modelId="{B33277A1-C2D3-42B5-A0A6-31D71BD11E78}" type="pres">
      <dgm:prSet presAssocID="{9736FF84-5BA1-411A-9A42-50D245E354FE}" presName="Name0" presStyleCnt="0">
        <dgm:presLayoutVars>
          <dgm:chMax val="7"/>
          <dgm:dir/>
          <dgm:resizeHandles val="exact"/>
        </dgm:presLayoutVars>
      </dgm:prSet>
      <dgm:spPr/>
    </dgm:pt>
    <dgm:pt modelId="{86CC5864-E785-4D5E-B0D8-1403F335775E}" type="pres">
      <dgm:prSet presAssocID="{9736FF84-5BA1-411A-9A42-50D245E354FE}" presName="ellipse1" presStyleLbl="vennNode1" presStyleIdx="0" presStyleCnt="3" custScaleX="104498" custScaleY="100928" custLinFactNeighborX="-1750" custLinFactNeighborY="3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8FE94-757F-482E-9261-6CA2E35F0422}" type="pres">
      <dgm:prSet presAssocID="{9736FF84-5BA1-411A-9A42-50D245E354FE}" presName="ellipse2" presStyleLbl="vennNode1" presStyleIdx="1" presStyleCnt="3" custScaleX="106860" custScaleY="9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56556-4170-45FA-909C-E386F4A49AE4}" type="pres">
      <dgm:prSet presAssocID="{9736FF84-5BA1-411A-9A42-50D245E354FE}" presName="ellipse3" presStyleLbl="vennNode1" presStyleIdx="2" presStyleCnt="3" custLinFactNeighborX="-2197" custLinFactNeighborY="-1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294DB-AE4C-4117-9E36-A0B2812BDFC8}" srcId="{9736FF84-5BA1-411A-9A42-50D245E354FE}" destId="{244F92C7-B97E-413A-A143-B5010DCE2E0A}" srcOrd="1" destOrd="0" parTransId="{8FE4B029-463A-408E-80A8-EFCCC3D02A7F}" sibTransId="{AF192A03-EA78-4383-B427-717C5CECCFA0}"/>
    <dgm:cxn modelId="{319A4D0E-B0A4-4F9D-83BD-3AA34BA7D37A}" type="presOf" srcId="{6A20AA50-837E-4DCE-AA37-81424BAF44E4}" destId="{86CC5864-E785-4D5E-B0D8-1403F335775E}" srcOrd="0" destOrd="0" presId="urn:microsoft.com/office/officeart/2005/8/layout/rings+Icon"/>
    <dgm:cxn modelId="{46CE6806-0C1F-4F2C-82A9-F249434960FD}" type="presOf" srcId="{244F92C7-B97E-413A-A143-B5010DCE2E0A}" destId="{4948FE94-757F-482E-9261-6CA2E35F0422}" srcOrd="0" destOrd="0" presId="urn:microsoft.com/office/officeart/2005/8/layout/rings+Icon"/>
    <dgm:cxn modelId="{7437D3C7-2046-412C-8E61-5DAC462E8370}" srcId="{9736FF84-5BA1-411A-9A42-50D245E354FE}" destId="{C28347E4-E2AD-4299-9578-F995DCE70CBC}" srcOrd="2" destOrd="0" parTransId="{1448BF77-2B7D-4096-A7AC-11637FC19433}" sibTransId="{989B637A-F8F9-4336-8618-E13D607DFC22}"/>
    <dgm:cxn modelId="{FC3B007B-FCE5-4195-BF5E-5658314D2C51}" srcId="{9736FF84-5BA1-411A-9A42-50D245E354FE}" destId="{6A20AA50-837E-4DCE-AA37-81424BAF44E4}" srcOrd="0" destOrd="0" parTransId="{688A0406-EA4C-465B-A2F0-7BE6A36E1B14}" sibTransId="{BD51146B-00CE-4899-9C10-EEAD05D83261}"/>
    <dgm:cxn modelId="{A9452224-A31D-4CAA-8436-5B196C85DA48}" type="presOf" srcId="{C28347E4-E2AD-4299-9578-F995DCE70CBC}" destId="{93D56556-4170-45FA-909C-E386F4A49AE4}" srcOrd="0" destOrd="0" presId="urn:microsoft.com/office/officeart/2005/8/layout/rings+Icon"/>
    <dgm:cxn modelId="{D07A6F12-EF64-43EF-B40A-E384A64DEE6F}" type="presOf" srcId="{9736FF84-5BA1-411A-9A42-50D245E354FE}" destId="{B33277A1-C2D3-42B5-A0A6-31D71BD11E78}" srcOrd="0" destOrd="0" presId="urn:microsoft.com/office/officeart/2005/8/layout/rings+Icon"/>
    <dgm:cxn modelId="{A917E862-72B7-4BCE-818F-618C9B761B22}" type="presParOf" srcId="{B33277A1-C2D3-42B5-A0A6-31D71BD11E78}" destId="{86CC5864-E785-4D5E-B0D8-1403F335775E}" srcOrd="0" destOrd="0" presId="urn:microsoft.com/office/officeart/2005/8/layout/rings+Icon"/>
    <dgm:cxn modelId="{0EEFDAD8-E5E5-4322-8F93-30FB8B6A8570}" type="presParOf" srcId="{B33277A1-C2D3-42B5-A0A6-31D71BD11E78}" destId="{4948FE94-757F-482E-9261-6CA2E35F0422}" srcOrd="1" destOrd="0" presId="urn:microsoft.com/office/officeart/2005/8/layout/rings+Icon"/>
    <dgm:cxn modelId="{CCFDE856-6C7E-4529-AA6A-EE42A21BD730}" type="presParOf" srcId="{B33277A1-C2D3-42B5-A0A6-31D71BD11E78}" destId="{93D56556-4170-45FA-909C-E386F4A49AE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6C9CE8-752F-4367-B168-C35571EF8039}" type="doc">
      <dgm:prSet loTypeId="urn:microsoft.com/office/officeart/2008/layout/VerticalCircle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4F957F-3E8F-4038-B86B-9AB78A9377FA}">
      <dgm:prSet phldrT="[Text]"/>
      <dgm:spPr/>
      <dgm:t>
        <a:bodyPr/>
        <a:lstStyle/>
        <a:p>
          <a:endParaRPr lang="en-US" dirty="0"/>
        </a:p>
      </dgm:t>
    </dgm:pt>
    <dgm:pt modelId="{99C7979B-56BB-4261-B495-CB7C27393AB9}" type="parTrans" cxnId="{BAC614E2-7C8F-4D4A-8545-FC2C82A87C5B}">
      <dgm:prSet/>
      <dgm:spPr/>
      <dgm:t>
        <a:bodyPr/>
        <a:lstStyle/>
        <a:p>
          <a:endParaRPr lang="en-US"/>
        </a:p>
      </dgm:t>
    </dgm:pt>
    <dgm:pt modelId="{C3BF53E9-69A1-44D2-9448-192B2505705F}" type="sibTrans" cxnId="{BAC614E2-7C8F-4D4A-8545-FC2C82A87C5B}">
      <dgm:prSet/>
      <dgm:spPr/>
      <dgm:t>
        <a:bodyPr/>
        <a:lstStyle/>
        <a:p>
          <a:endParaRPr lang="en-US"/>
        </a:p>
      </dgm:t>
    </dgm:pt>
    <dgm:pt modelId="{898226F4-0A14-422F-B8CC-7F3CA1EC395D}">
      <dgm:prSet phldrT="[Text]"/>
      <dgm:spPr/>
      <dgm:t>
        <a:bodyPr/>
        <a:lstStyle/>
        <a:p>
          <a:endParaRPr lang="en-US" dirty="0"/>
        </a:p>
      </dgm:t>
    </dgm:pt>
    <dgm:pt modelId="{EF18DAEC-F18D-47EB-9E66-7406F661C41E}" type="parTrans" cxnId="{15EF1FF5-D40B-4C7C-95A3-0370602A7CCD}">
      <dgm:prSet/>
      <dgm:spPr/>
      <dgm:t>
        <a:bodyPr/>
        <a:lstStyle/>
        <a:p>
          <a:endParaRPr lang="en-US"/>
        </a:p>
      </dgm:t>
    </dgm:pt>
    <dgm:pt modelId="{17E80496-80C9-44B8-B37B-35043D2FDB24}" type="sibTrans" cxnId="{15EF1FF5-D40B-4C7C-95A3-0370602A7CCD}">
      <dgm:prSet/>
      <dgm:spPr/>
      <dgm:t>
        <a:bodyPr/>
        <a:lstStyle/>
        <a:p>
          <a:endParaRPr lang="en-US"/>
        </a:p>
      </dgm:t>
    </dgm:pt>
    <dgm:pt modelId="{8D5B690B-0E28-441C-B18E-3416AEB3DBED}">
      <dgm:prSet phldrT="[Text]"/>
      <dgm:spPr/>
      <dgm:t>
        <a:bodyPr/>
        <a:lstStyle/>
        <a:p>
          <a:endParaRPr lang="en-US" dirty="0"/>
        </a:p>
      </dgm:t>
    </dgm:pt>
    <dgm:pt modelId="{5C112CAD-8A60-4FEA-98CE-F3E6A3091D61}" type="sibTrans" cxnId="{47E1F881-18D5-41F1-B55D-E09078B41256}">
      <dgm:prSet/>
      <dgm:spPr/>
      <dgm:t>
        <a:bodyPr/>
        <a:lstStyle/>
        <a:p>
          <a:endParaRPr lang="en-US"/>
        </a:p>
      </dgm:t>
    </dgm:pt>
    <dgm:pt modelId="{53A1F1E5-188A-4618-A0A2-2EC3FFCE01EF}" type="parTrans" cxnId="{47E1F881-18D5-41F1-B55D-E09078B41256}">
      <dgm:prSet/>
      <dgm:spPr/>
      <dgm:t>
        <a:bodyPr/>
        <a:lstStyle/>
        <a:p>
          <a:endParaRPr lang="en-US"/>
        </a:p>
      </dgm:t>
    </dgm:pt>
    <dgm:pt modelId="{01AFB177-54AE-439A-81C9-40A6BDB91F3E}">
      <dgm:prSet phldrT="[Text]"/>
      <dgm:spPr/>
      <dgm:t>
        <a:bodyPr/>
        <a:lstStyle/>
        <a:p>
          <a:endParaRPr lang="en-US" dirty="0"/>
        </a:p>
      </dgm:t>
    </dgm:pt>
    <dgm:pt modelId="{FAE9CF0B-0622-4241-9F03-D340277B560C}" type="sibTrans" cxnId="{3C874D52-FF21-40D9-BABD-8C48019E76A1}">
      <dgm:prSet/>
      <dgm:spPr/>
      <dgm:t>
        <a:bodyPr/>
        <a:lstStyle/>
        <a:p>
          <a:endParaRPr lang="en-US"/>
        </a:p>
      </dgm:t>
    </dgm:pt>
    <dgm:pt modelId="{80FADD82-8912-4B3D-B138-4EAE1E06E894}" type="parTrans" cxnId="{3C874D52-FF21-40D9-BABD-8C48019E76A1}">
      <dgm:prSet/>
      <dgm:spPr/>
      <dgm:t>
        <a:bodyPr/>
        <a:lstStyle/>
        <a:p>
          <a:endParaRPr lang="en-US"/>
        </a:p>
      </dgm:t>
    </dgm:pt>
    <dgm:pt modelId="{DF3519EF-15B6-4AA9-A55D-CA8F992DEAFD}" type="pres">
      <dgm:prSet presAssocID="{B76C9CE8-752F-4367-B168-C35571EF803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C169E31-A16B-439F-AFC2-5DBE7110EB14}" type="pres">
      <dgm:prSet presAssocID="{8D5B690B-0E28-441C-B18E-3416AEB3DBED}" presName="withChildren" presStyleCnt="0"/>
      <dgm:spPr/>
    </dgm:pt>
    <dgm:pt modelId="{5D619B88-D4C3-4FB4-91BD-D484166BF51F}" type="pres">
      <dgm:prSet presAssocID="{8D5B690B-0E28-441C-B18E-3416AEB3DBED}" presName="bigCircle" presStyleLbl="vennNode1" presStyleIdx="0" presStyleCnt="4" custScaleX="160248" custScaleY="139216" custLinFactNeighborX="-91530" custLinFactNeighborY="37055"/>
      <dgm:spPr/>
    </dgm:pt>
    <dgm:pt modelId="{26CADB3E-377C-4EC8-BC97-DF8782CA8E46}" type="pres">
      <dgm:prSet presAssocID="{8D5B690B-0E28-441C-B18E-3416AEB3DBED}" presName="medCircle" presStyleLbl="vennNode1" presStyleIdx="1" presStyleCnt="4" custFlipVert="0" custScaleX="97853" custScaleY="95571" custLinFactX="-580457" custLinFactNeighborX="-600000" custLinFactNeighborY="98297"/>
      <dgm:spPr/>
    </dgm:pt>
    <dgm:pt modelId="{3A1AB6FC-585C-4652-9FBF-5067A984F420}" type="pres">
      <dgm:prSet presAssocID="{8D5B690B-0E28-441C-B18E-3416AEB3DBED}" presName="txLvl1" presStyleLbl="revTx" presStyleIdx="0" presStyleCnt="4" custScaleX="292874" custScaleY="151406"/>
      <dgm:spPr/>
      <dgm:t>
        <a:bodyPr/>
        <a:lstStyle/>
        <a:p>
          <a:endParaRPr lang="en-US"/>
        </a:p>
      </dgm:t>
    </dgm:pt>
    <dgm:pt modelId="{0D840BC6-51AB-4229-A427-FE24947915F6}" type="pres">
      <dgm:prSet presAssocID="{8D5B690B-0E28-441C-B18E-3416AEB3DBED}" presName="lin" presStyleCnt="0"/>
      <dgm:spPr/>
    </dgm:pt>
    <dgm:pt modelId="{F741124C-5571-40C6-B565-BFCDD7C93A1D}" type="pres">
      <dgm:prSet presAssocID="{01AFB177-54AE-439A-81C9-40A6BDB91F3E}" presName="txLvl2" presStyleLbl="revTx" presStyleIdx="1" presStyleCnt="4"/>
      <dgm:spPr/>
      <dgm:t>
        <a:bodyPr/>
        <a:lstStyle/>
        <a:p>
          <a:endParaRPr lang="en-US"/>
        </a:p>
      </dgm:t>
    </dgm:pt>
    <dgm:pt modelId="{267EB2C9-3BED-42EC-8842-30164596CD7B}" type="pres">
      <dgm:prSet presAssocID="{8D5B690B-0E28-441C-B18E-3416AEB3DBED}" presName="overlap" presStyleCnt="0"/>
      <dgm:spPr/>
    </dgm:pt>
    <dgm:pt modelId="{64F4FE32-90FC-47E8-8313-D1D121671135}" type="pres">
      <dgm:prSet presAssocID="{424F957F-3E8F-4038-B86B-9AB78A9377FA}" presName="withChildren" presStyleCnt="0"/>
      <dgm:spPr/>
    </dgm:pt>
    <dgm:pt modelId="{796E004A-DBFB-45D8-B73A-9513353552D6}" type="pres">
      <dgm:prSet presAssocID="{424F957F-3E8F-4038-B86B-9AB78A9377FA}" presName="bigCircle" presStyleLbl="vennNode1" presStyleIdx="2" presStyleCnt="4" custScaleX="417100" custScaleY="359944" custLinFactNeighborX="58526" custLinFactNeighborY="-35154"/>
      <dgm:spPr/>
    </dgm:pt>
    <dgm:pt modelId="{04D47BC8-07AB-4F74-AB44-0A663DE46E15}" type="pres">
      <dgm:prSet presAssocID="{424F957F-3E8F-4038-B86B-9AB78A9377FA}" presName="medCircle" presStyleLbl="vennNode1" presStyleIdx="3" presStyleCnt="4" custLinFactX="481270" custLinFactY="-477991" custLinFactNeighborX="500000" custLinFactNeighborY="-500000"/>
      <dgm:spPr/>
    </dgm:pt>
    <dgm:pt modelId="{3514FA44-02FB-4DF3-B920-8200263884BC}" type="pres">
      <dgm:prSet presAssocID="{424F957F-3E8F-4038-B86B-9AB78A9377FA}" presName="txLvl1" presStyleLbl="revTx" presStyleIdx="2" presStyleCnt="4" custScaleX="30578" custScaleY="63725"/>
      <dgm:spPr/>
      <dgm:t>
        <a:bodyPr/>
        <a:lstStyle/>
        <a:p>
          <a:endParaRPr lang="en-US"/>
        </a:p>
      </dgm:t>
    </dgm:pt>
    <dgm:pt modelId="{5295C6AF-404C-471F-8B72-45B06555F2B1}" type="pres">
      <dgm:prSet presAssocID="{424F957F-3E8F-4038-B86B-9AB78A9377FA}" presName="lin" presStyleCnt="0"/>
      <dgm:spPr/>
    </dgm:pt>
    <dgm:pt modelId="{8A29BA8C-0ED2-4A8E-B40B-65B84CB6A244}" type="pres">
      <dgm:prSet presAssocID="{898226F4-0A14-422F-B8CC-7F3CA1EC395D}" presName="txLvl2" presStyleLbl="revTx" presStyleIdx="3" presStyleCnt="4" custScaleY="531530" custLinFactY="41644" custLinFactNeighborX="-1007" custLinFactNeighborY="100000"/>
      <dgm:spPr/>
      <dgm:t>
        <a:bodyPr/>
        <a:lstStyle/>
        <a:p>
          <a:endParaRPr lang="en-US"/>
        </a:p>
      </dgm:t>
    </dgm:pt>
  </dgm:ptLst>
  <dgm:cxnLst>
    <dgm:cxn modelId="{BAC614E2-7C8F-4D4A-8545-FC2C82A87C5B}" srcId="{B76C9CE8-752F-4367-B168-C35571EF8039}" destId="{424F957F-3E8F-4038-B86B-9AB78A9377FA}" srcOrd="1" destOrd="0" parTransId="{99C7979B-56BB-4261-B495-CB7C27393AB9}" sibTransId="{C3BF53E9-69A1-44D2-9448-192B2505705F}"/>
    <dgm:cxn modelId="{41C9073E-A947-4BEC-AA16-A01538226A1D}" type="presOf" srcId="{424F957F-3E8F-4038-B86B-9AB78A9377FA}" destId="{3514FA44-02FB-4DF3-B920-8200263884BC}" srcOrd="0" destOrd="0" presId="urn:microsoft.com/office/officeart/2008/layout/VerticalCircleList"/>
    <dgm:cxn modelId="{12AA45C4-4EF5-4224-862A-B20974AFEC68}" type="presOf" srcId="{898226F4-0A14-422F-B8CC-7F3CA1EC395D}" destId="{8A29BA8C-0ED2-4A8E-B40B-65B84CB6A244}" srcOrd="0" destOrd="0" presId="urn:microsoft.com/office/officeart/2008/layout/VerticalCircleList"/>
    <dgm:cxn modelId="{AA7CED44-E29B-402C-912C-29E824BA32DE}" type="presOf" srcId="{8D5B690B-0E28-441C-B18E-3416AEB3DBED}" destId="{3A1AB6FC-585C-4652-9FBF-5067A984F420}" srcOrd="0" destOrd="0" presId="urn:microsoft.com/office/officeart/2008/layout/VerticalCircleList"/>
    <dgm:cxn modelId="{3C874D52-FF21-40D9-BABD-8C48019E76A1}" srcId="{8D5B690B-0E28-441C-B18E-3416AEB3DBED}" destId="{01AFB177-54AE-439A-81C9-40A6BDB91F3E}" srcOrd="0" destOrd="0" parTransId="{80FADD82-8912-4B3D-B138-4EAE1E06E894}" sibTransId="{FAE9CF0B-0622-4241-9F03-D340277B560C}"/>
    <dgm:cxn modelId="{47E1F881-18D5-41F1-B55D-E09078B41256}" srcId="{B76C9CE8-752F-4367-B168-C35571EF8039}" destId="{8D5B690B-0E28-441C-B18E-3416AEB3DBED}" srcOrd="0" destOrd="0" parTransId="{53A1F1E5-188A-4618-A0A2-2EC3FFCE01EF}" sibTransId="{5C112CAD-8A60-4FEA-98CE-F3E6A3091D61}"/>
    <dgm:cxn modelId="{10A5E61F-E4D7-4B12-A3C2-08A95FE2EF2D}" type="presOf" srcId="{01AFB177-54AE-439A-81C9-40A6BDB91F3E}" destId="{F741124C-5571-40C6-B565-BFCDD7C93A1D}" srcOrd="0" destOrd="0" presId="urn:microsoft.com/office/officeart/2008/layout/VerticalCircleList"/>
    <dgm:cxn modelId="{BD8C4E24-AC91-4024-9B35-495D5ED2E43E}" type="presOf" srcId="{B76C9CE8-752F-4367-B168-C35571EF8039}" destId="{DF3519EF-15B6-4AA9-A55D-CA8F992DEAFD}" srcOrd="0" destOrd="0" presId="urn:microsoft.com/office/officeart/2008/layout/VerticalCircleList"/>
    <dgm:cxn modelId="{15EF1FF5-D40B-4C7C-95A3-0370602A7CCD}" srcId="{424F957F-3E8F-4038-B86B-9AB78A9377FA}" destId="{898226F4-0A14-422F-B8CC-7F3CA1EC395D}" srcOrd="0" destOrd="0" parTransId="{EF18DAEC-F18D-47EB-9E66-7406F661C41E}" sibTransId="{17E80496-80C9-44B8-B37B-35043D2FDB24}"/>
    <dgm:cxn modelId="{1E909D71-9331-4D6C-9FFA-431938E0DD8D}" type="presParOf" srcId="{DF3519EF-15B6-4AA9-A55D-CA8F992DEAFD}" destId="{7C169E31-A16B-439F-AFC2-5DBE7110EB14}" srcOrd="0" destOrd="0" presId="urn:microsoft.com/office/officeart/2008/layout/VerticalCircleList"/>
    <dgm:cxn modelId="{EAAB8633-FB8D-4ECF-A41A-8BFF14D5FC8A}" type="presParOf" srcId="{7C169E31-A16B-439F-AFC2-5DBE7110EB14}" destId="{5D619B88-D4C3-4FB4-91BD-D484166BF51F}" srcOrd="0" destOrd="0" presId="urn:microsoft.com/office/officeart/2008/layout/VerticalCircleList"/>
    <dgm:cxn modelId="{A82E3FFE-2CC5-4DB7-8C1E-C1C8B3278150}" type="presParOf" srcId="{7C169E31-A16B-439F-AFC2-5DBE7110EB14}" destId="{26CADB3E-377C-4EC8-BC97-DF8782CA8E46}" srcOrd="1" destOrd="0" presId="urn:microsoft.com/office/officeart/2008/layout/VerticalCircleList"/>
    <dgm:cxn modelId="{4E4AAACF-C62B-406C-9867-E06DD8D01BE5}" type="presParOf" srcId="{7C169E31-A16B-439F-AFC2-5DBE7110EB14}" destId="{3A1AB6FC-585C-4652-9FBF-5067A984F420}" srcOrd="2" destOrd="0" presId="urn:microsoft.com/office/officeart/2008/layout/VerticalCircleList"/>
    <dgm:cxn modelId="{0E4DF290-71E9-4C18-9B32-1AE207918BE6}" type="presParOf" srcId="{7C169E31-A16B-439F-AFC2-5DBE7110EB14}" destId="{0D840BC6-51AB-4229-A427-FE24947915F6}" srcOrd="3" destOrd="0" presId="urn:microsoft.com/office/officeart/2008/layout/VerticalCircleList"/>
    <dgm:cxn modelId="{B987B31E-81EB-42D0-BB08-157DC333AC38}" type="presParOf" srcId="{0D840BC6-51AB-4229-A427-FE24947915F6}" destId="{F741124C-5571-40C6-B565-BFCDD7C93A1D}" srcOrd="0" destOrd="0" presId="urn:microsoft.com/office/officeart/2008/layout/VerticalCircleList"/>
    <dgm:cxn modelId="{8DA93DC4-413C-41F2-802C-B7647FC793CC}" type="presParOf" srcId="{DF3519EF-15B6-4AA9-A55D-CA8F992DEAFD}" destId="{267EB2C9-3BED-42EC-8842-30164596CD7B}" srcOrd="1" destOrd="0" presId="urn:microsoft.com/office/officeart/2008/layout/VerticalCircleList"/>
    <dgm:cxn modelId="{A8D65B4F-7D77-44D3-85A4-83EEB4C79675}" type="presParOf" srcId="{DF3519EF-15B6-4AA9-A55D-CA8F992DEAFD}" destId="{64F4FE32-90FC-47E8-8313-D1D121671135}" srcOrd="2" destOrd="0" presId="urn:microsoft.com/office/officeart/2008/layout/VerticalCircleList"/>
    <dgm:cxn modelId="{5C8A7537-95FC-4CE9-AF47-901AD0DDD671}" type="presParOf" srcId="{64F4FE32-90FC-47E8-8313-D1D121671135}" destId="{796E004A-DBFB-45D8-B73A-9513353552D6}" srcOrd="0" destOrd="0" presId="urn:microsoft.com/office/officeart/2008/layout/VerticalCircleList"/>
    <dgm:cxn modelId="{B251B872-B781-44F5-8FBF-B9C5E1D3A224}" type="presParOf" srcId="{64F4FE32-90FC-47E8-8313-D1D121671135}" destId="{04D47BC8-07AB-4F74-AB44-0A663DE46E15}" srcOrd="1" destOrd="0" presId="urn:microsoft.com/office/officeart/2008/layout/VerticalCircleList"/>
    <dgm:cxn modelId="{3C42EE87-B47E-4306-88AE-5BE6726470E4}" type="presParOf" srcId="{64F4FE32-90FC-47E8-8313-D1D121671135}" destId="{3514FA44-02FB-4DF3-B920-8200263884BC}" srcOrd="2" destOrd="0" presId="urn:microsoft.com/office/officeart/2008/layout/VerticalCircleList"/>
    <dgm:cxn modelId="{15A4835C-3C4C-4CCE-8593-445DF4D03D64}" type="presParOf" srcId="{64F4FE32-90FC-47E8-8313-D1D121671135}" destId="{5295C6AF-404C-471F-8B72-45B06555F2B1}" srcOrd="3" destOrd="0" presId="urn:microsoft.com/office/officeart/2008/layout/VerticalCircleList"/>
    <dgm:cxn modelId="{D85B43F4-C06E-41B9-972D-DC3F6A40A610}" type="presParOf" srcId="{5295C6AF-404C-471F-8B72-45B06555F2B1}" destId="{8A29BA8C-0ED2-4A8E-B40B-65B84CB6A244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4580-7C41-411E-861B-CCC204B5C6E0}">
      <dsp:nvSpPr>
        <dsp:cNvPr id="0" name=""/>
        <dsp:cNvSpPr/>
      </dsp:nvSpPr>
      <dsp:spPr>
        <a:xfrm>
          <a:off x="4210050" y="2571750"/>
          <a:ext cx="3143250" cy="3143250"/>
        </a:xfrm>
        <a:prstGeom prst="gear9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63891F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63891F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Потенциален обект/инициатор/ извършител на вербална и физическа агресия </a:t>
          </a:r>
          <a:endParaRPr lang="en-US" sz="16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4841983" y="3308041"/>
        <a:ext cx="1879384" cy="1615696"/>
      </dsp:txXfrm>
    </dsp:sp>
    <dsp:sp modelId="{4B81E99C-ED8A-4C48-9CC5-6AA1AB849259}">
      <dsp:nvSpPr>
        <dsp:cNvPr id="0" name=""/>
        <dsp:cNvSpPr/>
      </dsp:nvSpPr>
      <dsp:spPr>
        <a:xfrm>
          <a:off x="2247896" y="1844104"/>
          <a:ext cx="2552707" cy="2255390"/>
        </a:xfrm>
        <a:prstGeom prst="gear6">
          <a:avLst/>
        </a:prstGeom>
        <a:gradFill rotWithShape="0">
          <a:gsLst>
            <a:gs pos="0">
              <a:srgbClr val="63891F">
                <a:hueOff val="3517239"/>
                <a:satOff val="-28349"/>
                <a:lumOff val="8040"/>
                <a:alphaOff val="0"/>
                <a:shade val="70000"/>
                <a:satMod val="150000"/>
              </a:srgbClr>
            </a:gs>
            <a:gs pos="34000">
              <a:srgbClr val="63891F">
                <a:hueOff val="3517239"/>
                <a:satOff val="-28349"/>
                <a:lumOff val="8040"/>
                <a:alphaOff val="0"/>
                <a:shade val="70000"/>
                <a:satMod val="140000"/>
              </a:srgbClr>
            </a:gs>
            <a:gs pos="70000">
              <a:srgbClr val="63891F">
                <a:hueOff val="3517239"/>
                <a:satOff val="-28349"/>
                <a:lumOff val="8040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3517239"/>
                <a:satOff val="-28349"/>
                <a:lumOff val="804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Емоционални и поведенчески проблеми</a:t>
          </a:r>
          <a:endParaRPr lang="en-US" sz="12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>
        <a:off x="2858916" y="2415337"/>
        <a:ext cx="1330667" cy="1112924"/>
      </dsp:txXfrm>
    </dsp:sp>
    <dsp:sp modelId="{A045E5D1-7EC2-4E0D-B435-F94CE8A0F818}">
      <dsp:nvSpPr>
        <dsp:cNvPr id="0" name=""/>
        <dsp:cNvSpPr/>
      </dsp:nvSpPr>
      <dsp:spPr>
        <a:xfrm rot="20700000">
          <a:off x="3933565" y="509364"/>
          <a:ext cx="1920034" cy="1742083"/>
        </a:xfrm>
        <a:prstGeom prst="gear6">
          <a:avLst/>
        </a:prstGeom>
        <a:gradFill rotWithShape="0">
          <a:gsLst>
            <a:gs pos="0">
              <a:srgbClr val="63891F">
                <a:hueOff val="7034478"/>
                <a:satOff val="-56698"/>
                <a:lumOff val="16079"/>
                <a:alphaOff val="0"/>
                <a:shade val="70000"/>
                <a:satMod val="150000"/>
              </a:srgbClr>
            </a:gs>
            <a:gs pos="34000">
              <a:srgbClr val="63891F">
                <a:hueOff val="7034478"/>
                <a:satOff val="-56698"/>
                <a:lumOff val="16079"/>
                <a:alphaOff val="0"/>
                <a:shade val="70000"/>
                <a:satMod val="140000"/>
              </a:srgbClr>
            </a:gs>
            <a:gs pos="70000">
              <a:srgbClr val="63891F">
                <a:hueOff val="7034478"/>
                <a:satOff val="-56698"/>
                <a:lumOff val="16079"/>
                <a:alphaOff val="0"/>
                <a:tint val="100000"/>
                <a:shade val="90000"/>
                <a:satMod val="140000"/>
              </a:srgbClr>
            </a:gs>
            <a:gs pos="100000">
              <a:srgbClr val="63891F">
                <a:hueOff val="7034478"/>
                <a:satOff val="-56698"/>
                <a:lumOff val="16079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solidFill>
                <a:sysClr val="windowText" lastClr="000000"/>
              </a:solidFill>
              <a:latin typeface="Arial"/>
              <a:ea typeface="+mn-ea"/>
              <a:cs typeface="+mn-cs"/>
            </a:rPr>
            <a:t>Голяма социална значимост</a:t>
          </a:r>
          <a:endParaRPr lang="en-US" sz="1000" b="1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-20700000">
        <a:off x="4625127" y="1133923"/>
        <a:ext cx="536909" cy="492964"/>
      </dsp:txXfrm>
    </dsp:sp>
    <dsp:sp modelId="{FE7F949E-B234-4FC6-89E8-E744EE3F360F}">
      <dsp:nvSpPr>
        <dsp:cNvPr id="0" name=""/>
        <dsp:cNvSpPr/>
      </dsp:nvSpPr>
      <dsp:spPr>
        <a:xfrm>
          <a:off x="3985399" y="2087682"/>
          <a:ext cx="4023360" cy="4023360"/>
        </a:xfrm>
        <a:prstGeom prst="circularArrow">
          <a:avLst>
            <a:gd name="adj1" fmla="val 4687"/>
            <a:gd name="adj2" fmla="val 299029"/>
            <a:gd name="adj3" fmla="val 2539842"/>
            <a:gd name="adj4" fmla="val 15811184"/>
            <a:gd name="adj5" fmla="val 5469"/>
          </a:avLst>
        </a:prstGeom>
        <a:solidFill>
          <a:srgbClr val="63891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99E0F-FDC4-466E-A702-1385AC5C0CB7}">
      <dsp:nvSpPr>
        <dsp:cNvPr id="0" name=""/>
        <dsp:cNvSpPr/>
      </dsp:nvSpPr>
      <dsp:spPr>
        <a:xfrm>
          <a:off x="1976403" y="1316468"/>
          <a:ext cx="2923222" cy="29232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63891F">
            <a:hueOff val="3517239"/>
            <a:satOff val="-28349"/>
            <a:lumOff val="8040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47AB1-9D53-4398-8FDB-3300AA713C6A}">
      <dsp:nvSpPr>
        <dsp:cNvPr id="0" name=""/>
        <dsp:cNvSpPr/>
      </dsp:nvSpPr>
      <dsp:spPr>
        <a:xfrm>
          <a:off x="3143551" y="-245436"/>
          <a:ext cx="3151822" cy="31518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63891F">
            <a:hueOff val="7034478"/>
            <a:satOff val="-56698"/>
            <a:lumOff val="16079"/>
            <a:alphaOff val="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5B28B-992E-4F2E-944E-1CB4E6058BC2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B8318-7411-4954-A17F-6C9C5C3FAFFD}">
      <dsp:nvSpPr>
        <dsp:cNvPr id="0" name=""/>
        <dsp:cNvSpPr/>
      </dsp:nvSpPr>
      <dsp:spPr>
        <a:xfrm>
          <a:off x="3813" y="1440179"/>
          <a:ext cx="1834306" cy="19202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</a:rPr>
            <a:t>Консултирани деца и юноши със специални нужди, съобщаващи за случаи на агресия в училище.</a:t>
          </a:r>
          <a:endParaRPr lang="en-US" sz="1500" kern="1200" dirty="0"/>
        </a:p>
      </dsp:txBody>
      <dsp:txXfrm>
        <a:off x="93356" y="1529722"/>
        <a:ext cx="1655220" cy="1741154"/>
      </dsp:txXfrm>
    </dsp:sp>
    <dsp:sp modelId="{EABD06EB-E5F0-452A-AC2B-37B4E0F2E489}">
      <dsp:nvSpPr>
        <dsp:cNvPr id="0" name=""/>
        <dsp:cNvSpPr/>
      </dsp:nvSpPr>
      <dsp:spPr>
        <a:xfrm>
          <a:off x="1930660" y="1344532"/>
          <a:ext cx="1834306" cy="19202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</a:rPr>
            <a:t>Предварителна оценка  - психиатричен преглед, психологично изследване .</a:t>
          </a:r>
          <a:endParaRPr lang="en-US" sz="1500" kern="1200" dirty="0"/>
        </a:p>
      </dsp:txBody>
      <dsp:txXfrm>
        <a:off x="2020203" y="1434075"/>
        <a:ext cx="1655220" cy="1741154"/>
      </dsp:txXfrm>
    </dsp:sp>
    <dsp:sp modelId="{7D84DD1C-BF2D-45F7-AF02-7DF357B7561F}">
      <dsp:nvSpPr>
        <dsp:cNvPr id="0" name=""/>
        <dsp:cNvSpPr/>
      </dsp:nvSpPr>
      <dsp:spPr>
        <a:xfrm>
          <a:off x="3855857" y="1440179"/>
          <a:ext cx="1834306" cy="19202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</a:rPr>
            <a:t>Прецизиране за включване в групата.</a:t>
          </a:r>
          <a:endParaRPr lang="en-US" sz="1500" kern="1200" dirty="0"/>
        </a:p>
      </dsp:txBody>
      <dsp:txXfrm>
        <a:off x="3945400" y="1529722"/>
        <a:ext cx="1655220" cy="1741154"/>
      </dsp:txXfrm>
    </dsp:sp>
    <dsp:sp modelId="{42E83068-DDE5-477D-8CE7-28B6C1F62282}">
      <dsp:nvSpPr>
        <dsp:cNvPr id="0" name=""/>
        <dsp:cNvSpPr/>
      </dsp:nvSpPr>
      <dsp:spPr>
        <a:xfrm>
          <a:off x="5781879" y="1440179"/>
          <a:ext cx="1834306" cy="19202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tx1"/>
              </a:solidFill>
            </a:rPr>
            <a:t>Предложение за групови интервенции. Договаряне.</a:t>
          </a:r>
          <a:endParaRPr lang="en-US" sz="1500" kern="1200" dirty="0"/>
        </a:p>
      </dsp:txBody>
      <dsp:txXfrm>
        <a:off x="5871422" y="1529722"/>
        <a:ext cx="1655220" cy="1741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1C9E-41E4-4BC6-85A4-07B9B179D888}">
      <dsp:nvSpPr>
        <dsp:cNvPr id="0" name=""/>
        <dsp:cNvSpPr/>
      </dsp:nvSpPr>
      <dsp:spPr>
        <a:xfrm>
          <a:off x="349910" y="1812342"/>
          <a:ext cx="7270098" cy="3712785"/>
        </a:xfrm>
        <a:prstGeom prst="rect">
          <a:avLst/>
        </a:prstGeom>
        <a:solidFill>
          <a:srgbClr val="846648">
            <a:tint val="50000"/>
            <a:hueOff val="0"/>
            <a:satOff val="0"/>
            <a:lumOff val="0"/>
            <a:alphaOff val="0"/>
          </a:srgbClr>
        </a:solidFill>
        <a:ln w="264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AE7D-00B6-45D4-BE2C-4578314A23CB}">
      <dsp:nvSpPr>
        <dsp:cNvPr id="0" name=""/>
        <dsp:cNvSpPr/>
      </dsp:nvSpPr>
      <dsp:spPr>
        <a:xfrm>
          <a:off x="972311" y="1927143"/>
          <a:ext cx="3386328" cy="371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solidFill>
                <a:srgbClr val="846648">
                  <a:lumMod val="50000"/>
                </a:srgbClr>
              </a:solidFill>
              <a:latin typeface="Arial"/>
              <a:ea typeface="+mn-ea"/>
              <a:cs typeface="+mn-cs"/>
            </a:rPr>
            <a:t>Включващи критерии</a:t>
          </a:r>
          <a:endParaRPr lang="en-US" sz="2600" kern="1200" dirty="0">
            <a:solidFill>
              <a:srgbClr val="846648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Трудности във взаимоотношенията с връстници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Неколкократно са въвличани в актове на агресия </a:t>
          </a:r>
          <a:endParaRPr lang="en-US" sz="2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Деца със специални нужди</a:t>
          </a:r>
          <a:endParaRPr lang="en-US" sz="2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Емоционални нарушения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972311" y="1927143"/>
        <a:ext cx="3386328" cy="3718007"/>
      </dsp:txXfrm>
    </dsp:sp>
    <dsp:sp modelId="{05BFEE69-7317-48E5-B18A-CD8586050CEE}">
      <dsp:nvSpPr>
        <dsp:cNvPr id="0" name=""/>
        <dsp:cNvSpPr/>
      </dsp:nvSpPr>
      <dsp:spPr>
        <a:xfrm>
          <a:off x="4364184" y="1922097"/>
          <a:ext cx="3526115" cy="372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>
              <a:solidFill>
                <a:srgbClr val="63891F">
                  <a:lumMod val="50000"/>
                </a:srgbClr>
              </a:solidFill>
              <a:latin typeface="Arial"/>
              <a:ea typeface="+mn-ea"/>
              <a:cs typeface="+mn-cs"/>
            </a:rPr>
            <a:t>Изключващи критерии</a:t>
          </a:r>
          <a:endParaRPr lang="en-US" sz="2800" kern="1200" dirty="0">
            <a:solidFill>
              <a:srgbClr val="63891F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Тежко Поведенческо разстройство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Тежко РХДВ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Психоза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IQ &lt; 70  HAWIK-R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364184" y="1922097"/>
        <a:ext cx="3526115" cy="3728098"/>
      </dsp:txXfrm>
    </dsp:sp>
    <dsp:sp modelId="{118D0F1D-97D6-4D59-A9C2-4015BE5EA706}">
      <dsp:nvSpPr>
        <dsp:cNvPr id="0" name=""/>
        <dsp:cNvSpPr/>
      </dsp:nvSpPr>
      <dsp:spPr>
        <a:xfrm>
          <a:off x="0" y="979202"/>
          <a:ext cx="1424940" cy="1424940"/>
        </a:xfrm>
        <a:prstGeom prst="plus">
          <a:avLst>
            <a:gd name="adj" fmla="val 3281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FE86AEA-D916-4F85-9137-213224CCF002}">
      <dsp:nvSpPr>
        <dsp:cNvPr id="0" name=""/>
        <dsp:cNvSpPr/>
      </dsp:nvSpPr>
      <dsp:spPr>
        <a:xfrm>
          <a:off x="7040880" y="1491644"/>
          <a:ext cx="1341120" cy="459589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A369E2CA-A6AC-4C3D-A71D-1E3836A2DB20}">
      <dsp:nvSpPr>
        <dsp:cNvPr id="0" name=""/>
        <dsp:cNvSpPr/>
      </dsp:nvSpPr>
      <dsp:spPr>
        <a:xfrm>
          <a:off x="4400550" y="2181029"/>
          <a:ext cx="838" cy="3079252"/>
        </a:xfrm>
        <a:prstGeom prst="line">
          <a:avLst/>
        </a:prstGeom>
        <a:noFill/>
        <a:ln w="26425" cap="flat" cmpd="sng" algn="ctr">
          <a:solidFill>
            <a:srgbClr val="84664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85E32-2BDA-431A-9071-C35137885FF2}">
      <dsp:nvSpPr>
        <dsp:cNvPr id="0" name=""/>
        <dsp:cNvSpPr/>
      </dsp:nvSpPr>
      <dsp:spPr>
        <a:xfrm>
          <a:off x="1409700" y="0"/>
          <a:ext cx="4800600" cy="4800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95411-2E1A-407A-8B36-B50C018AA0E4}">
      <dsp:nvSpPr>
        <dsp:cNvPr id="0" name=""/>
        <dsp:cNvSpPr/>
      </dsp:nvSpPr>
      <dsp:spPr>
        <a:xfrm>
          <a:off x="1865757" y="456056"/>
          <a:ext cx="1872234" cy="1872234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N=9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8-11</a:t>
          </a:r>
          <a:r>
            <a:rPr lang="bg-BG" sz="2100" kern="1200" dirty="0" smtClean="0"/>
            <a:t>г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M:F=7:2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Отпаднали 1</a:t>
          </a:r>
          <a:endParaRPr lang="en-US" sz="2100" kern="1200" dirty="0"/>
        </a:p>
      </dsp:txBody>
      <dsp:txXfrm>
        <a:off x="1957152" y="547451"/>
        <a:ext cx="1689444" cy="1689444"/>
      </dsp:txXfrm>
    </dsp:sp>
    <dsp:sp modelId="{D800D891-36CA-42CF-A215-43E0568BAE6C}">
      <dsp:nvSpPr>
        <dsp:cNvPr id="0" name=""/>
        <dsp:cNvSpPr/>
      </dsp:nvSpPr>
      <dsp:spPr>
        <a:xfrm>
          <a:off x="3882008" y="456056"/>
          <a:ext cx="1872234" cy="1872234"/>
        </a:xfrm>
        <a:prstGeom prst="roundRect">
          <a:avLst/>
        </a:prstGeom>
        <a:solidFill>
          <a:schemeClr val="accent6">
            <a:tint val="55000"/>
          </a:schemeClr>
        </a:soli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N=9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13-17</a:t>
          </a:r>
          <a:r>
            <a:rPr lang="bg-BG" sz="2100" kern="1200" dirty="0" smtClean="0"/>
            <a:t>г</a:t>
          </a: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M:F=7:2</a:t>
          </a:r>
          <a:endParaRPr lang="bg-BG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Отпаднали 1</a:t>
          </a:r>
          <a:endParaRPr lang="en-US" sz="2100" kern="1200" dirty="0"/>
        </a:p>
      </dsp:txBody>
      <dsp:txXfrm>
        <a:off x="3973403" y="547451"/>
        <a:ext cx="1689444" cy="1689444"/>
      </dsp:txXfrm>
    </dsp:sp>
    <dsp:sp modelId="{373303A4-9F8E-40E2-A013-47231E61CBFA}">
      <dsp:nvSpPr>
        <dsp:cNvPr id="0" name=""/>
        <dsp:cNvSpPr/>
      </dsp:nvSpPr>
      <dsp:spPr>
        <a:xfrm>
          <a:off x="1865757" y="2472308"/>
          <a:ext cx="1872234" cy="1872234"/>
        </a:xfrm>
        <a:prstGeom prst="roundRect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N=7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12-15</a:t>
          </a:r>
          <a:r>
            <a:rPr lang="bg-BG" sz="2100" kern="1200" dirty="0" smtClean="0"/>
            <a:t>г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M:F=4:3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Отпаднали 2</a:t>
          </a:r>
          <a:endParaRPr lang="en-US" sz="2100" kern="1200" dirty="0"/>
        </a:p>
      </dsp:txBody>
      <dsp:txXfrm>
        <a:off x="1957152" y="2563703"/>
        <a:ext cx="1689444" cy="1689444"/>
      </dsp:txXfrm>
    </dsp:sp>
    <dsp:sp modelId="{4DC7DC2E-110C-44F7-810D-B02A815DA2A4}">
      <dsp:nvSpPr>
        <dsp:cNvPr id="0" name=""/>
        <dsp:cNvSpPr/>
      </dsp:nvSpPr>
      <dsp:spPr>
        <a:xfrm>
          <a:off x="3882008" y="2472308"/>
          <a:ext cx="1872234" cy="1872234"/>
        </a:xfrm>
        <a:prstGeom prst="roundRect">
          <a:avLst/>
        </a:prstGeom>
        <a:solidFill>
          <a:schemeClr val="accent5">
            <a:tint val="55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N=11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12-17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M:F=8:3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dirty="0" smtClean="0"/>
            <a:t>Отпаднали 1</a:t>
          </a:r>
          <a:endParaRPr lang="en-US" sz="2100" kern="1200" dirty="0"/>
        </a:p>
      </dsp:txBody>
      <dsp:txXfrm>
        <a:off x="3973403" y="2563703"/>
        <a:ext cx="1689444" cy="1689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25529-C086-4C5F-A389-13A5C9D3C7BB}">
      <dsp:nvSpPr>
        <dsp:cNvPr id="0" name=""/>
        <dsp:cNvSpPr/>
      </dsp:nvSpPr>
      <dsp:spPr>
        <a:xfrm>
          <a:off x="1019361" y="32845"/>
          <a:ext cx="1939345" cy="179595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Р-во на привързаността</a:t>
          </a:r>
          <a:endParaRPr lang="en-US" sz="1400" kern="1200" dirty="0"/>
        </a:p>
      </dsp:txBody>
      <dsp:txXfrm>
        <a:off x="1303371" y="295857"/>
        <a:ext cx="1371325" cy="1269935"/>
      </dsp:txXfrm>
    </dsp:sp>
    <dsp:sp modelId="{5B3772EF-9D3A-41CE-BCC6-BF9464B508EE}">
      <dsp:nvSpPr>
        <dsp:cNvPr id="0" name=""/>
        <dsp:cNvSpPr/>
      </dsp:nvSpPr>
      <dsp:spPr>
        <a:xfrm>
          <a:off x="2016601" y="1243713"/>
          <a:ext cx="1874234" cy="1874207"/>
        </a:xfrm>
        <a:prstGeom prst="ellipse">
          <a:avLst/>
        </a:prstGeom>
        <a:solidFill>
          <a:schemeClr val="accent1">
            <a:shade val="80000"/>
            <a:alpha val="50000"/>
            <a:hueOff val="454006"/>
            <a:satOff val="-37239"/>
            <a:lumOff val="310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smtClean="0"/>
            <a:t>СРУУ</a:t>
          </a:r>
          <a:endParaRPr lang="en-US" sz="2400" kern="1200" dirty="0"/>
        </a:p>
      </dsp:txBody>
      <dsp:txXfrm>
        <a:off x="2291076" y="1518184"/>
        <a:ext cx="1325284" cy="1325265"/>
      </dsp:txXfrm>
    </dsp:sp>
    <dsp:sp modelId="{CE3027B4-1F20-4EC2-A269-E481821FB627}">
      <dsp:nvSpPr>
        <dsp:cNvPr id="0" name=""/>
        <dsp:cNvSpPr/>
      </dsp:nvSpPr>
      <dsp:spPr>
        <a:xfrm>
          <a:off x="2936260" y="6278"/>
          <a:ext cx="1962004" cy="1849093"/>
        </a:xfrm>
        <a:prstGeom prst="ellipse">
          <a:avLst/>
        </a:prstGeom>
        <a:solidFill>
          <a:schemeClr val="accent1">
            <a:shade val="80000"/>
            <a:alpha val="50000"/>
            <a:hueOff val="454006"/>
            <a:satOff val="-37239"/>
            <a:lumOff val="310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ГРПР</a:t>
          </a:r>
        </a:p>
      </dsp:txBody>
      <dsp:txXfrm>
        <a:off x="3223589" y="277071"/>
        <a:ext cx="1387346" cy="130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C5864-E785-4D5E-B0D8-1403F335775E}">
      <dsp:nvSpPr>
        <dsp:cNvPr id="0" name=""/>
        <dsp:cNvSpPr/>
      </dsp:nvSpPr>
      <dsp:spPr>
        <a:xfrm>
          <a:off x="1100861" y="83267"/>
          <a:ext cx="1868152" cy="18043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РХДВ</a:t>
          </a:r>
          <a:endParaRPr lang="en-US" sz="2400" kern="1200" dirty="0"/>
        </a:p>
      </dsp:txBody>
      <dsp:txXfrm>
        <a:off x="1374446" y="347501"/>
        <a:ext cx="1320982" cy="1275835"/>
      </dsp:txXfrm>
    </dsp:sp>
    <dsp:sp modelId="{4948FE94-757F-482E-9261-6CA2E35F0422}">
      <dsp:nvSpPr>
        <dsp:cNvPr id="0" name=""/>
        <dsp:cNvSpPr/>
      </dsp:nvSpPr>
      <dsp:spPr>
        <a:xfrm>
          <a:off x="2031198" y="1245834"/>
          <a:ext cx="1910378" cy="1721872"/>
        </a:xfrm>
        <a:prstGeom prst="ellipse">
          <a:avLst/>
        </a:prstGeom>
        <a:solidFill>
          <a:schemeClr val="accent5">
            <a:alpha val="50000"/>
            <a:hueOff val="152821"/>
            <a:satOff val="30568"/>
            <a:lumOff val="7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Поведенчески  и емоционални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/>
            <a:t>нарушения</a:t>
          </a:r>
          <a:endParaRPr lang="en-US" sz="1400" b="0" kern="1200" dirty="0"/>
        </a:p>
      </dsp:txBody>
      <dsp:txXfrm>
        <a:off x="2310966" y="1497996"/>
        <a:ext cx="1350842" cy="1217548"/>
      </dsp:txXfrm>
    </dsp:sp>
    <dsp:sp modelId="{93D56556-4170-45FA-909C-E386F4A49AE4}">
      <dsp:nvSpPr>
        <dsp:cNvPr id="0" name=""/>
        <dsp:cNvSpPr/>
      </dsp:nvSpPr>
      <dsp:spPr>
        <a:xfrm>
          <a:off x="2972319" y="0"/>
          <a:ext cx="1787739" cy="1787713"/>
        </a:xfrm>
        <a:prstGeom prst="ellipse">
          <a:avLst/>
        </a:prstGeom>
        <a:solidFill>
          <a:schemeClr val="accent5">
            <a:alpha val="50000"/>
            <a:hueOff val="305643"/>
            <a:satOff val="61137"/>
            <a:lumOff val="1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Граничен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интелект</a:t>
          </a:r>
          <a:endParaRPr lang="en-US" sz="2000" kern="1200" dirty="0"/>
        </a:p>
      </dsp:txBody>
      <dsp:txXfrm>
        <a:off x="3234127" y="261805"/>
        <a:ext cx="1264123" cy="1264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19B88-D4C3-4FB4-91BD-D484166BF51F}">
      <dsp:nvSpPr>
        <dsp:cNvPr id="0" name=""/>
        <dsp:cNvSpPr/>
      </dsp:nvSpPr>
      <dsp:spPr>
        <a:xfrm>
          <a:off x="1557120" y="348515"/>
          <a:ext cx="1495346" cy="12990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6CADB3E-377C-4EC8-BC97-DF8782CA8E46}">
      <dsp:nvSpPr>
        <dsp:cNvPr id="0" name=""/>
        <dsp:cNvSpPr/>
      </dsp:nvSpPr>
      <dsp:spPr>
        <a:xfrm>
          <a:off x="755506" y="393727"/>
          <a:ext cx="164359" cy="160526"/>
        </a:xfrm>
        <a:prstGeom prst="ellipse">
          <a:avLst/>
        </a:prstGeom>
        <a:solidFill>
          <a:schemeClr val="accent5">
            <a:alpha val="50000"/>
            <a:hueOff val="101881"/>
            <a:satOff val="20379"/>
            <a:lumOff val="4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A1AB6FC-585C-4652-9FBF-5067A984F420}">
      <dsp:nvSpPr>
        <dsp:cNvPr id="0" name=""/>
        <dsp:cNvSpPr/>
      </dsp:nvSpPr>
      <dsp:spPr>
        <a:xfrm>
          <a:off x="1954028" y="181729"/>
          <a:ext cx="2631288" cy="25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954028" y="181729"/>
        <a:ext cx="2631288" cy="254310"/>
      </dsp:txXfrm>
    </dsp:sp>
    <dsp:sp modelId="{F741124C-5571-40C6-B565-BFCDD7C93A1D}">
      <dsp:nvSpPr>
        <dsp:cNvPr id="0" name=""/>
        <dsp:cNvSpPr/>
      </dsp:nvSpPr>
      <dsp:spPr>
        <a:xfrm>
          <a:off x="2820454" y="392868"/>
          <a:ext cx="898436" cy="11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820454" y="392868"/>
        <a:ext cx="898436" cy="112405"/>
      </dsp:txXfrm>
    </dsp:sp>
    <dsp:sp modelId="{796E004A-DBFB-45D8-B73A-9513353552D6}">
      <dsp:nvSpPr>
        <dsp:cNvPr id="0" name=""/>
        <dsp:cNvSpPr/>
      </dsp:nvSpPr>
      <dsp:spPr>
        <a:xfrm>
          <a:off x="1869730" y="882424"/>
          <a:ext cx="3892148" cy="3358799"/>
        </a:xfrm>
        <a:prstGeom prst="ellipse">
          <a:avLst/>
        </a:prstGeom>
        <a:solidFill>
          <a:schemeClr val="accent5">
            <a:alpha val="50000"/>
            <a:hueOff val="203762"/>
            <a:satOff val="40758"/>
            <a:lumOff val="94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4D47BC8-07AB-4F74-AB44-0A663DE46E15}">
      <dsp:nvSpPr>
        <dsp:cNvPr id="0" name=""/>
        <dsp:cNvSpPr/>
      </dsp:nvSpPr>
      <dsp:spPr>
        <a:xfrm>
          <a:off x="4495443" y="819788"/>
          <a:ext cx="167966" cy="167966"/>
        </a:xfrm>
        <a:prstGeom prst="ellipse">
          <a:avLst/>
        </a:prstGeom>
        <a:solidFill>
          <a:schemeClr val="accent5">
            <a:alpha val="50000"/>
            <a:hueOff val="305643"/>
            <a:satOff val="61137"/>
            <a:lumOff val="1411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514FA44-02FB-4DF3-B920-8200263884BC}">
      <dsp:nvSpPr>
        <dsp:cNvPr id="0" name=""/>
        <dsp:cNvSpPr/>
      </dsp:nvSpPr>
      <dsp:spPr>
        <a:xfrm>
          <a:off x="3243081" y="2492946"/>
          <a:ext cx="274724" cy="10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243081" y="2492946"/>
        <a:ext cx="274724" cy="107036"/>
      </dsp:txXfrm>
    </dsp:sp>
    <dsp:sp modelId="{8A29BA8C-0ED2-4A8E-B40B-65B84CB6A244}">
      <dsp:nvSpPr>
        <dsp:cNvPr id="0" name=""/>
        <dsp:cNvSpPr/>
      </dsp:nvSpPr>
      <dsp:spPr>
        <a:xfrm>
          <a:off x="2922177" y="2789663"/>
          <a:ext cx="898436" cy="59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22177" y="2789663"/>
        <a:ext cx="898436" cy="59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0.01754</cdr:x>
      <cdr:y>0.04348</cdr:y>
    </cdr:from>
    <cdr:to>
      <cdr:x>0.12281</cdr:x>
      <cdr:y>0.21739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1.1028E-7</cdr:x>
      <cdr:y>0.16667</cdr:y>
    </cdr:from>
    <cdr:to>
      <cdr:x>0.21008</cdr:x>
      <cdr:y>0.54167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" y="914400"/>
          <a:ext cx="1905000" cy="2057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0.90133</cdr:x>
      <cdr:y>0.90428</cdr:y>
    </cdr:from>
    <cdr:to>
      <cdr:x>1</cdr:x>
      <cdr:y>1</cdr:y>
    </cdr:to>
    <cdr:pic>
      <cdr:nvPicPr>
        <cdr:cNvPr id="7" name="4 Imagen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14031" y="6383619"/>
          <a:ext cx="894737" cy="52518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F1A26-E458-4CC5-AD80-9DCF6FB88F8A}" type="datetimeFigureOut">
              <a:rPr lang="en-US" smtClean="0"/>
              <a:t>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ED55-D367-459D-B638-45CCA4B9D7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Агресивно поведение/негативни действия  - съзнателно нанасяне на увреда или дискомфорт на друг човек. Това може да се осъществи с физически контакт, думи, жестове и др. Olweus 1993</a:t>
            </a:r>
          </a:p>
          <a:p>
            <a:endParaRPr lang="ru-RU" dirty="0" smtClean="0"/>
          </a:p>
          <a:p>
            <a:r>
              <a:rPr lang="ru-RU" dirty="0" smtClean="0"/>
              <a:t>Булинг (тормоз) – човек е обект на тормоз, когато е изложен на повторяемо  и за определен период от време на негативни действия от страна на един или повече хора. Olweus 1993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D55-D367-459D-B638-45CCA4B9D7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9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Детето споделя за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2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Ясна</a:t>
            </a:r>
            <a:r>
              <a:rPr lang="bg-BG" baseline="0" dirty="0" smtClean="0"/>
              <a:t> структура – методология, тренинг на обучителите в методологията, формата на групи, зададени критерии за подбор, може да се търси обратна връзка в хода на заниманията с оглед индивидуализиране на нуждите.  В процеса на проекта – фокуса ни беше върху подобряване ефективността.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3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Нещата говорят сами за себе си чрез думите на децата.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Създаде се методология</a:t>
            </a:r>
            <a:r>
              <a:rPr lang="bg-BG" baseline="0" dirty="0" smtClean="0"/>
              <a:t> – психодрама, за работа с групи деца с цел превенция на агресията сред децата със специални нужди.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D55-D367-459D-B638-45CCA4B9D7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Хомогенни по</a:t>
            </a:r>
            <a:r>
              <a:rPr lang="bg-BG" baseline="0" dirty="0" smtClean="0"/>
              <a:t> отношение на функционирането групи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D55-D367-459D-B638-45CCA4B9D7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3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Отпаднали от</a:t>
            </a:r>
            <a:r>
              <a:rPr lang="bg-BG" baseline="0" dirty="0" smtClean="0"/>
              <a:t> програмата</a:t>
            </a:r>
            <a:r>
              <a:rPr lang="bg-BG" dirty="0" smtClean="0"/>
              <a:t> –</a:t>
            </a:r>
            <a:r>
              <a:rPr lang="bg-BG" baseline="0" dirty="0" smtClean="0"/>
              <a:t> незавършили групата. Поради ниска мотивация за сътрудничество, както от страна на детето така и от страна на родителите.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ISPCAN Child Abuse Screening Tool – Children’s Version (ICAST-CH); </a:t>
            </a:r>
            <a:r>
              <a:rPr lang="en-US" dirty="0" err="1" smtClean="0"/>
              <a:t>Zolotor</a:t>
            </a:r>
            <a:r>
              <a:rPr lang="en-US" dirty="0" smtClean="0"/>
              <a:t> et al., 2009; </a:t>
            </a:r>
            <a:r>
              <a:rPr lang="en-US" dirty="0" err="1" smtClean="0"/>
              <a:t>Olweus</a:t>
            </a:r>
            <a:r>
              <a:rPr lang="en-US" dirty="0" smtClean="0"/>
              <a:t> Bullying Questionnaire; </a:t>
            </a:r>
            <a:r>
              <a:rPr lang="en-US" dirty="0" err="1" smtClean="0"/>
              <a:t>Olweus</a:t>
            </a:r>
            <a:r>
              <a:rPr lang="en-US" dirty="0" smtClean="0"/>
              <a:t>, 1996). Several items were adapted from the </a:t>
            </a:r>
            <a:r>
              <a:rPr lang="en-US" dirty="0" err="1" smtClean="0"/>
              <a:t>Olweus</a:t>
            </a:r>
            <a:r>
              <a:rPr lang="en-US" dirty="0" smtClean="0"/>
              <a:t> Bullying Questionnaire and two sub-scales assessing aggressive acts in the family domain were adopted from the ICAST-CH.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9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Предпочитан от децата беше този</a:t>
            </a:r>
            <a:r>
              <a:rPr lang="bg-BG" baseline="0" dirty="0" smtClean="0"/>
              <a:t> въпросник, поради това че е по-кратък, сравнително онагледен, а по-голямата час от тях имат обучителни трудности, както и нарушение във вниманието.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От получените</a:t>
            </a:r>
            <a:r>
              <a:rPr lang="bg-BG" baseline="0" dirty="0" smtClean="0"/>
              <a:t> до момента данни се установява......</a:t>
            </a:r>
            <a:r>
              <a:rPr lang="bg-BG" dirty="0" smtClean="0"/>
              <a:t>След преминаването на децата в 1</a:t>
            </a:r>
            <a:r>
              <a:rPr lang="bg-BG" baseline="0" dirty="0" smtClean="0"/>
              <a:t> група установихме..., както и определени проблеми 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7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 представянето на случаите е взето съгласието</a:t>
            </a:r>
            <a:r>
              <a:rPr lang="bg-BG" baseline="0" dirty="0" smtClean="0"/>
              <a:t> на родителите и децата.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9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2D2CA-9972-477A-BD14-AA4ABA56EE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2/4/2015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2/4/2015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Owner\AppData\Local\Microsoft\Windows\Temporary Internet Files\Content.IE5\JZKDU2RR\MP9004392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663614"/>
            <a:ext cx="6539417" cy="4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81" y="1981200"/>
            <a:ext cx="7543800" cy="3584575"/>
          </a:xfrm>
        </p:spPr>
        <p:txBody>
          <a:bodyPr/>
          <a:lstStyle/>
          <a:p>
            <a:r>
              <a:rPr lang="en-US" sz="5400" dirty="0" smtClean="0"/>
              <a:t>TranSpace</a:t>
            </a:r>
            <a:r>
              <a:rPr lang="bg-BG" sz="5400" dirty="0" smtClean="0"/>
              <a:t> в България </a:t>
            </a:r>
            <a:r>
              <a:rPr lang="bg-BG" sz="4000" dirty="0" smtClean="0"/>
              <a:t>– как работихме и какво постигнахме в </a:t>
            </a:r>
            <a:br>
              <a:rPr lang="bg-BG" sz="4000" dirty="0" smtClean="0"/>
            </a:br>
            <a:r>
              <a:rPr lang="bg-BG" sz="4000" dirty="0" smtClean="0"/>
              <a:t>ЦПЗ „Проф. Н. Шипковенски“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0"/>
            <a:ext cx="6781800" cy="609600"/>
          </a:xfrm>
        </p:spPr>
        <p:txBody>
          <a:bodyPr>
            <a:normAutofit/>
          </a:bodyPr>
          <a:lstStyle/>
          <a:p>
            <a:r>
              <a:rPr lang="bg-BG" dirty="0" smtClean="0"/>
              <a:t>Д-р </a:t>
            </a:r>
            <a:r>
              <a:rPr lang="bg-BG" dirty="0"/>
              <a:t>Г. </a:t>
            </a:r>
            <a:r>
              <a:rPr lang="bg-BG" dirty="0" smtClean="0"/>
              <a:t>Тарашоева, д-р М</a:t>
            </a:r>
            <a:r>
              <a:rPr lang="bg-BG" dirty="0" smtClean="0"/>
              <a:t>. Костадинова, </a:t>
            </a:r>
            <a:r>
              <a:rPr lang="bg-BG" dirty="0" smtClean="0"/>
              <a:t>А</a:t>
            </a:r>
            <a:r>
              <a:rPr lang="bg-BG" dirty="0" smtClean="0"/>
              <a:t>. Томов, </a:t>
            </a:r>
            <a:r>
              <a:rPr lang="bg-BG" dirty="0" smtClean="0"/>
              <a:t> </a:t>
            </a:r>
            <a:r>
              <a:rPr lang="bg-BG" dirty="0" smtClean="0"/>
              <a:t>Р. Маркова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Tran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18" y="8063"/>
            <a:ext cx="2223582" cy="1287337"/>
          </a:xfrm>
          <a:prstGeom prst="rect">
            <a:avLst/>
          </a:prstGeom>
        </p:spPr>
      </p:pic>
      <p:pic>
        <p:nvPicPr>
          <p:cNvPr id="6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264192"/>
            <a:ext cx="894737" cy="52518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63" y="6294364"/>
            <a:ext cx="990600" cy="4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1" y="381000"/>
            <a:ext cx="5791199" cy="1143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i="1" dirty="0" smtClean="0">
                <a:solidFill>
                  <a:schemeClr val="bg2">
                    <a:lumMod val="50000"/>
                  </a:schemeClr>
                </a:solidFill>
              </a:rPr>
              <a:t>ПСИХОДРАМА ФЕСТИВАЛ – ПЛОВДИВ 2015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Формат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Затворена група</a:t>
            </a:r>
          </a:p>
          <a:p>
            <a:r>
              <a:rPr lang="bg-BG" sz="2800" dirty="0" smtClean="0"/>
              <a:t>3 водещи </a:t>
            </a:r>
          </a:p>
          <a:p>
            <a:endParaRPr lang="bg-BG" dirty="0" smtClean="0"/>
          </a:p>
          <a:p>
            <a:r>
              <a:rPr lang="bg-BG" sz="2800" dirty="0" smtClean="0"/>
              <a:t>8 групови сесии по 90 мин веднъж седмично</a:t>
            </a:r>
          </a:p>
          <a:p>
            <a:r>
              <a:rPr lang="bg-BG" sz="2800" dirty="0" smtClean="0"/>
              <a:t>Ден на открито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1" y="4777542"/>
            <a:ext cx="2808712" cy="21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50" y="3405531"/>
            <a:ext cx="2199112" cy="164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086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858596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1" y="6928"/>
            <a:ext cx="1983392" cy="163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05531"/>
            <a:ext cx="2871296" cy="215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ranSpa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85853"/>
              </p:ext>
            </p:extLst>
          </p:nvPr>
        </p:nvGraphicFramePr>
        <p:xfrm>
          <a:off x="762000" y="1981203"/>
          <a:ext cx="7696201" cy="4341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10836"/>
                <a:gridCol w="740386"/>
                <a:gridCol w="1196060"/>
                <a:gridCol w="718434"/>
                <a:gridCol w="718434"/>
                <a:gridCol w="598695"/>
                <a:gridCol w="271409"/>
                <a:gridCol w="941947"/>
              </a:tblGrid>
              <a:tr h="736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Колко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пъти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през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последните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bg-BG" sz="1100" b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месеца</a:t>
                      </a:r>
                      <a:r>
                        <a:rPr lang="en-US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съученици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или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други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деца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младежи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НИКОГА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900" b="1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НЯКОЛКО ПЪТИ ПРЕЗ </a:t>
                      </a:r>
                      <a:r>
                        <a:rPr lang="sl-SI" sz="900" b="1" spc="-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ПОСЛЕДНИТЕ</a:t>
                      </a:r>
                      <a:r>
                        <a:rPr lang="bg-BG" sz="900" b="1" spc="-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ШЕСТ</a:t>
                      </a:r>
                      <a:r>
                        <a:rPr lang="sl-SI" sz="900" b="1" spc="-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900" b="1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МЕСЕЦА ИЛИ ПО-МАЛКО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НЯКОЛКО ПЪТИ В МЕСЕЦА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НЯКОЛКО ПЪТИ В СЕДМИЦАТА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ВСЕКИ ДЕН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b="1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МОГА ДА ПРЕЦЕНЯ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9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1 .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ви били, ритали или удряли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ви бутали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9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ви спъвали/препъвали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6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ви наплювали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взимали неща от вас, крили са ги или са ги повреждали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299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ви заключвали или са ви държали насила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96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bg-BG" sz="11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,,,са 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 събличали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299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bg-BG" sz="11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...</a:t>
                      </a: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викали по вас или са ви заплашвали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99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са писали неприлични съобщения за вас</a:t>
                      </a: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299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bg-BG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10..са </a:t>
                      </a:r>
                      <a:r>
                        <a:rPr lang="bg-BG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 наричали с неприлични имена?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l-SI" sz="11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56" marR="6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681334"/>
            <a:ext cx="7696200" cy="115416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The Aggression Victimization Instrument (AVI)</a:t>
            </a:r>
            <a:endParaRPr lang="en-US" altLang="en-US" sz="8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bg-BG" altLang="en-US" sz="11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Версия за младежи със специални нужди</a:t>
            </a:r>
            <a:endParaRPr lang="en-US" altLang="en-US" sz="8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bg-BG" altLang="en-US" sz="12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ЧАС</a:t>
            </a:r>
            <a:r>
              <a:rPr lang="en-US" altLang="en-US" sz="12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 I - 1.1. </a:t>
            </a:r>
            <a:endParaRPr lang="en-US" altLang="en-US" sz="8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bg-BG" altLang="en-US" sz="11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Моля посочете колко пъти сте попадали в подобна ситуация през </a:t>
            </a:r>
            <a:r>
              <a:rPr lang="bg-BG" altLang="en-US" sz="1100" b="1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последните 6 месеца</a:t>
            </a:r>
            <a:r>
              <a:rPr lang="bg-BG" altLang="en-US" sz="11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като използвате формата за отговори в примера даден по-долу. </a:t>
            </a:r>
            <a:endParaRPr lang="en-US" altLang="en-US" sz="8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bg-BG" altLang="en-US" sz="1200" b="1" dirty="0" smtClean="0">
                <a:solidFill>
                  <a:prstClr val="black"/>
                </a:solidFill>
                <a:ea typeface="Times New Roman" pitchFamily="18" charset="0"/>
              </a:rPr>
              <a:t> ВЪПРОСНИК</a:t>
            </a:r>
            <a:r>
              <a:rPr lang="sl-SI" altLang="en-US" sz="1200" b="1" dirty="0" smtClean="0">
                <a:solidFill>
                  <a:prstClr val="black"/>
                </a:solidFill>
                <a:ea typeface="Times New Roman" pitchFamily="18" charset="0"/>
              </a:rPr>
              <a:t>: </a:t>
            </a:r>
            <a:endParaRPr lang="sl-SI" altLang="en-US" dirty="0" smtClean="0">
              <a:solidFill>
                <a:prstClr val="black"/>
              </a:solidFill>
            </a:endParaRPr>
          </a:p>
        </p:txBody>
      </p:sp>
      <p:pic>
        <p:nvPicPr>
          <p:cNvPr id="10" name="Picture 9" descr="Tran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246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Sara </a:t>
            </a:r>
            <a:r>
              <a:rPr lang="en-US" sz="1100" dirty="0" err="1">
                <a:solidFill>
                  <a:prstClr val="black"/>
                </a:solidFill>
              </a:rPr>
              <a:t>Tement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Bojan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Musil</a:t>
            </a:r>
            <a:r>
              <a:rPr lang="en-US" sz="1100" dirty="0">
                <a:solidFill>
                  <a:prstClr val="black"/>
                </a:solidFill>
              </a:rPr>
              <a:t>, </a:t>
            </a:r>
            <a:r>
              <a:rPr lang="en-US" sz="1100" dirty="0" err="1">
                <a:solidFill>
                  <a:prstClr val="black"/>
                </a:solidFill>
              </a:rPr>
              <a:t>Ajda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>
                <a:solidFill>
                  <a:prstClr val="black"/>
                </a:solidFill>
              </a:rPr>
              <a:t>Šoštarič</a:t>
            </a:r>
            <a:r>
              <a:rPr lang="en-US" sz="1100" dirty="0">
                <a:solidFill>
                  <a:prstClr val="black"/>
                </a:solidFill>
              </a:rPr>
              <a:t> and Karin </a:t>
            </a:r>
            <a:r>
              <a:rPr lang="en-US" sz="1100" dirty="0" err="1">
                <a:solidFill>
                  <a:prstClr val="black"/>
                </a:solidFill>
              </a:rPr>
              <a:t>Bakračevič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Vukman</a:t>
            </a:r>
            <a:r>
              <a:rPr lang="bg-BG" sz="1100" dirty="0" smtClean="0">
                <a:solidFill>
                  <a:prstClr val="black"/>
                </a:solidFill>
              </a:rPr>
              <a:t>,</a:t>
            </a:r>
          </a:p>
          <a:p>
            <a:r>
              <a:rPr lang="bg-BG" sz="1100" dirty="0" smtClean="0">
                <a:solidFill>
                  <a:prstClr val="black"/>
                </a:solidFill>
              </a:rPr>
              <a:t>М</a:t>
            </a:r>
            <a:r>
              <a:rPr lang="en-US" sz="1100" dirty="0" err="1" smtClean="0">
                <a:solidFill>
                  <a:prstClr val="black"/>
                </a:solidFill>
              </a:rPr>
              <a:t>aribor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U</a:t>
            </a:r>
            <a:r>
              <a:rPr lang="en-US" sz="1100" dirty="0" smtClean="0">
                <a:solidFill>
                  <a:prstClr val="black"/>
                </a:solidFill>
              </a:rPr>
              <a:t>niversity, Slovenia</a:t>
            </a:r>
            <a:r>
              <a:rPr lang="bg-BG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8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1" y="762000"/>
            <a:ext cx="8753168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 descr="Tran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2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Положителна динамика по отношение 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bg-BG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bg-BG" i="1" dirty="0" smtClean="0"/>
              <a:t>чувство на приетост и уважение от околните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g-BG" i="1" dirty="0" smtClean="0"/>
              <a:t>намаляване усещането за различие и нуждата от изолация от останалите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g-BG" i="1" dirty="0"/>
              <a:t>н</a:t>
            </a:r>
            <a:r>
              <a:rPr lang="bg-BG" i="1" dirty="0" smtClean="0"/>
              <a:t>амаляване чувството на безпомощност в конфликтна ситуация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g-BG" i="1" dirty="0"/>
              <a:t>н</a:t>
            </a:r>
            <a:r>
              <a:rPr lang="bg-BG" i="1" dirty="0" smtClean="0"/>
              <a:t>амаляване желанието за агресивно поведение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g-BG" i="1" dirty="0" smtClean="0"/>
              <a:t>Подобрена самооценка</a:t>
            </a:r>
          </a:p>
          <a:p>
            <a:pPr marL="0" indent="0">
              <a:lnSpc>
                <a:spcPct val="150000"/>
              </a:lnSpc>
              <a:buNone/>
            </a:pPr>
            <a:endParaRPr lang="bg-BG" i="1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4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dirty="0" smtClean="0"/>
              <a:t>Случай – </a:t>
            </a:r>
            <a:r>
              <a:rPr lang="bg-BG" sz="4000" dirty="0" smtClean="0"/>
              <a:t>момиче </a:t>
            </a:r>
            <a:r>
              <a:rPr lang="bg-BG" sz="4000" dirty="0" smtClean="0"/>
              <a:t>11г,</a:t>
            </a:r>
            <a:br>
              <a:rPr lang="bg-BG" sz="4000" dirty="0" smtClean="0"/>
            </a:br>
            <a:r>
              <a:rPr lang="bg-BG" sz="4000" dirty="0" smtClean="0"/>
              <a:t> СРУУ</a:t>
            </a:r>
            <a:r>
              <a:rPr lang="bg-BG" sz="4000" dirty="0"/>
              <a:t> </a:t>
            </a:r>
            <a:r>
              <a:rPr lang="bg-BG" sz="4000" dirty="0" smtClean="0"/>
              <a:t>и емоционални нарушения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В началото</a:t>
            </a:r>
            <a:r>
              <a:rPr lang="en-US" b="1" dirty="0" smtClean="0"/>
              <a:t>: </a:t>
            </a:r>
            <a:endParaRPr lang="bg-BG" b="1" dirty="0" smtClean="0"/>
          </a:p>
          <a:p>
            <a:pPr marL="0" indent="0">
              <a:buNone/>
            </a:pPr>
            <a:r>
              <a:rPr lang="bg-BG" dirty="0" smtClean="0"/>
              <a:t>заявен проблем – </a:t>
            </a:r>
          </a:p>
          <a:p>
            <a:pPr marL="0" indent="0">
              <a:buNone/>
            </a:pPr>
            <a:r>
              <a:rPr lang="bg-BG" dirty="0" smtClean="0"/>
              <a:t>обект на подигравки от страна </a:t>
            </a:r>
          </a:p>
          <a:p>
            <a:pPr marL="0" indent="0">
              <a:buNone/>
            </a:pPr>
            <a:r>
              <a:rPr lang="bg-BG" dirty="0" smtClean="0"/>
              <a:t>на съученици, не се справя в</a:t>
            </a:r>
          </a:p>
          <a:p>
            <a:pPr marL="0" indent="0">
              <a:buNone/>
            </a:pPr>
            <a:r>
              <a:rPr lang="bg-BG" dirty="0" smtClean="0"/>
              <a:t>училище.</a:t>
            </a:r>
            <a:r>
              <a:rPr lang="en-US" dirty="0" smtClean="0"/>
              <a:t> </a:t>
            </a:r>
            <a:r>
              <a:rPr lang="bg-BG" dirty="0" smtClean="0"/>
              <a:t>Консултирана 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по инициатива на майката.</a:t>
            </a:r>
          </a:p>
          <a:p>
            <a:pPr marL="0" indent="0">
              <a:buNone/>
            </a:pPr>
            <a:endParaRPr lang="bg-BG" i="1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pic>
        <p:nvPicPr>
          <p:cNvPr id="5" name="Picture 4" descr="Tran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4" y="45120"/>
            <a:ext cx="1764718" cy="102167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334000" y="1524000"/>
            <a:ext cx="3429000" cy="2362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“</a:t>
            </a:r>
            <a:r>
              <a:rPr lang="ru-RU" dirty="0" smtClean="0">
                <a:solidFill>
                  <a:prstClr val="white"/>
                </a:solidFill>
              </a:rPr>
              <a:t>В </a:t>
            </a:r>
            <a:r>
              <a:rPr lang="ru-RU" dirty="0">
                <a:solidFill>
                  <a:prstClr val="white"/>
                </a:solidFill>
              </a:rPr>
              <a:t>училище не ме харесват, подиграват ми се, заради това </a:t>
            </a:r>
            <a:r>
              <a:rPr lang="ru-RU" dirty="0" smtClean="0">
                <a:solidFill>
                  <a:prstClr val="white"/>
                </a:solidFill>
              </a:rPr>
              <a:t>че съм </a:t>
            </a:r>
            <a:r>
              <a:rPr lang="ru-RU" dirty="0" smtClean="0">
                <a:solidFill>
                  <a:prstClr val="white"/>
                </a:solidFill>
              </a:rPr>
              <a:t>ниска </a:t>
            </a:r>
            <a:r>
              <a:rPr lang="ru-RU" dirty="0" smtClean="0">
                <a:solidFill>
                  <a:prstClr val="white"/>
                </a:solidFill>
              </a:rPr>
              <a:t>и имам </a:t>
            </a:r>
            <a:r>
              <a:rPr lang="ru-RU" dirty="0">
                <a:solidFill>
                  <a:prstClr val="white"/>
                </a:solidFill>
              </a:rPr>
              <a:t>трудности.“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52400" y="4343400"/>
            <a:ext cx="8153400" cy="2514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6076B4"/>
              </a:buClr>
              <a:buSzPct val="85000"/>
            </a:pPr>
            <a:r>
              <a:rPr lang="bg-BG" sz="2400" i="1" dirty="0">
                <a:solidFill>
                  <a:prstClr val="black"/>
                </a:solidFill>
              </a:rPr>
              <a:t>В </a:t>
            </a:r>
            <a:r>
              <a:rPr lang="bg-BG" sz="2400" i="1" dirty="0" smtClean="0">
                <a:solidFill>
                  <a:prstClr val="black"/>
                </a:solidFill>
              </a:rPr>
              <a:t>групата</a:t>
            </a:r>
            <a:r>
              <a:rPr lang="en-US" sz="2400" i="1" dirty="0" smtClean="0">
                <a:solidFill>
                  <a:prstClr val="black"/>
                </a:solidFill>
              </a:rPr>
              <a:t>: </a:t>
            </a:r>
            <a:r>
              <a:rPr lang="bg-BG" sz="2400" dirty="0" smtClean="0">
                <a:solidFill>
                  <a:prstClr val="black"/>
                </a:solidFill>
              </a:rPr>
              <a:t>дистантна, пасивна, </a:t>
            </a:r>
            <a:r>
              <a:rPr lang="bg-BG" sz="2400" dirty="0" smtClean="0">
                <a:solidFill>
                  <a:prstClr val="black"/>
                </a:solidFill>
              </a:rPr>
              <a:t>бедна лицева експресия, приведена стойка, почти не се включва в дискусиите, не изразява свободно мнението си.</a:t>
            </a:r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bg-BG" dirty="0" smtClean="0"/>
              <a:t>Случай - </a:t>
            </a:r>
            <a:r>
              <a:rPr lang="en-US" sz="3100" dirty="0" smtClean="0"/>
              <a:t>Target Group Evaluation Instrument</a:t>
            </a:r>
            <a:r>
              <a:rPr lang="bg-BG" sz="3100" dirty="0" smtClean="0"/>
              <a:t> 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240"/>
              </p:ext>
            </p:extLst>
          </p:nvPr>
        </p:nvGraphicFramePr>
        <p:xfrm>
          <a:off x="76200" y="1371600"/>
          <a:ext cx="9067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Tran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20"/>
            <a:ext cx="1307592" cy="7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Случай –</a:t>
            </a:r>
            <a:r>
              <a:rPr lang="bg-BG" dirty="0" smtClean="0"/>
              <a:t>момиче </a:t>
            </a:r>
            <a:r>
              <a:rPr lang="bg-BG" dirty="0" smtClean="0"/>
              <a:t>11г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sp>
        <p:nvSpPr>
          <p:cNvPr id="7" name="Vertical Scroll 6"/>
          <p:cNvSpPr/>
          <p:nvPr/>
        </p:nvSpPr>
        <p:spPr>
          <a:xfrm>
            <a:off x="4876800" y="3581400"/>
            <a:ext cx="3733800" cy="2895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Обективно: </a:t>
            </a:r>
            <a:r>
              <a:rPr lang="ru-RU" sz="2000" dirty="0" smtClean="0">
                <a:solidFill>
                  <a:prstClr val="black"/>
                </a:solidFill>
              </a:rPr>
              <a:t>по-споко</a:t>
            </a:r>
            <a:r>
              <a:rPr lang="bg-BG" sz="2000" dirty="0" smtClean="0">
                <a:solidFill>
                  <a:prstClr val="black"/>
                </a:solidFill>
              </a:rPr>
              <a:t>йна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и </a:t>
            </a:r>
            <a:r>
              <a:rPr lang="ru-RU" sz="2000" dirty="0" smtClean="0">
                <a:solidFill>
                  <a:prstClr val="black"/>
                </a:solidFill>
              </a:rPr>
              <a:t>усмихната, по-уверена, склонна </a:t>
            </a:r>
            <a:r>
              <a:rPr lang="ru-RU" sz="2000" dirty="0" smtClean="0">
                <a:solidFill>
                  <a:prstClr val="black"/>
                </a:solidFill>
              </a:rPr>
              <a:t>да контактува и да изразява </a:t>
            </a:r>
            <a:r>
              <a:rPr lang="ru-RU" sz="2000" dirty="0">
                <a:solidFill>
                  <a:prstClr val="black"/>
                </a:solidFill>
              </a:rPr>
              <a:t>мнението си.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28600" y="1943099"/>
            <a:ext cx="4267200" cy="3619501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“</a:t>
            </a:r>
            <a:r>
              <a:rPr lang="ru-RU" dirty="0" smtClean="0">
                <a:solidFill>
                  <a:prstClr val="white"/>
                </a:solidFill>
              </a:rPr>
              <a:t>Чувствам се по-добре в училище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Вече не ми се подиграват. Трябваше да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им се опълча. Казах им да спрат, да не се закачат с мен и те го направиха. </a:t>
            </a:r>
            <a:r>
              <a:rPr lang="ru-RU" dirty="0" smtClean="0">
                <a:solidFill>
                  <a:prstClr val="white"/>
                </a:solidFill>
              </a:rPr>
              <a:t>Доволна </a:t>
            </a:r>
            <a:r>
              <a:rPr lang="ru-RU" dirty="0">
                <a:solidFill>
                  <a:prstClr val="white"/>
                </a:solidFill>
              </a:rPr>
              <a:t>съм.“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1" y="2819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prstClr val="black"/>
                </a:solidFill>
              </a:rPr>
              <a:t>Беше </a:t>
            </a:r>
            <a:r>
              <a:rPr lang="bg-BG" dirty="0" smtClean="0">
                <a:solidFill>
                  <a:prstClr val="black"/>
                </a:solidFill>
              </a:rPr>
              <a:t>подкрепена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g-BG" dirty="0" smtClean="0">
                <a:solidFill>
                  <a:prstClr val="black"/>
                </a:solidFill>
              </a:rPr>
              <a:t>за </a:t>
            </a:r>
            <a:r>
              <a:rPr lang="bg-BG" dirty="0" smtClean="0">
                <a:solidFill>
                  <a:prstClr val="black"/>
                </a:solidFill>
              </a:rPr>
              <a:t>нейния</a:t>
            </a:r>
            <a:endParaRPr lang="bg-BG" dirty="0" smtClean="0">
              <a:solidFill>
                <a:prstClr val="black"/>
              </a:solidFill>
            </a:endParaRPr>
          </a:p>
          <a:p>
            <a:r>
              <a:rPr lang="bg-BG" dirty="0" smtClean="0">
                <a:solidFill>
                  <a:prstClr val="black"/>
                </a:solidFill>
              </a:rPr>
              <a:t>успех от децата в групата.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Tran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04" y="45120"/>
            <a:ext cx="1764718" cy="1021679"/>
          </a:xfrm>
          <a:prstGeom prst="rect">
            <a:avLst/>
          </a:prstGeom>
        </p:spPr>
      </p:pic>
      <p:pic>
        <p:nvPicPr>
          <p:cNvPr id="1026" name="Picture 2" descr="D:\prezentacii i posteri\kartinki\-£-¦-¦-ç-¦-é-+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799"/>
            <a:ext cx="2743199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Случай – Момче 14г, </a:t>
            </a:r>
            <a:r>
              <a:rPr lang="bg-BG" sz="2400" dirty="0" smtClean="0"/>
              <a:t>С-м на чуплива</a:t>
            </a:r>
            <a:r>
              <a:rPr lang="en-US" sz="2400" dirty="0"/>
              <a:t> </a:t>
            </a:r>
            <a:r>
              <a:rPr lang="bg-BG" sz="2400" dirty="0" smtClean="0"/>
              <a:t>Х-хромозома, тревожност, ритуално и стереотипно поведение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В началото:</a:t>
            </a:r>
          </a:p>
          <a:p>
            <a:pPr marL="0" indent="0">
              <a:buNone/>
            </a:pPr>
            <a:r>
              <a:rPr lang="bg-BG" dirty="0" smtClean="0"/>
              <a:t>Заявен проблем- „много е</a:t>
            </a:r>
            <a:endParaRPr lang="en-US" dirty="0" smtClean="0"/>
          </a:p>
          <a:p>
            <a:pPr marL="0" indent="0">
              <a:buNone/>
            </a:pPr>
            <a:r>
              <a:rPr lang="bg-BG" dirty="0" smtClean="0"/>
              <a:t>неспокоен, гневен, изпада </a:t>
            </a:r>
          </a:p>
          <a:p>
            <a:pPr marL="0" indent="0">
              <a:buNone/>
            </a:pPr>
            <a:r>
              <a:rPr lang="bg-BG" dirty="0" smtClean="0"/>
              <a:t>в кризи,</a:t>
            </a:r>
            <a:r>
              <a:rPr lang="bg-BG" dirty="0"/>
              <a:t> </a:t>
            </a:r>
            <a:r>
              <a:rPr lang="bg-BG" dirty="0" smtClean="0"/>
              <a:t>има страхове,</a:t>
            </a:r>
            <a:r>
              <a:rPr lang="en-US" dirty="0" smtClean="0"/>
              <a:t> 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не ме слуша...Много е </a:t>
            </a:r>
          </a:p>
          <a:p>
            <a:pPr marL="0" indent="0">
              <a:buNone/>
            </a:pPr>
            <a:r>
              <a:rPr lang="bg-BG" dirty="0" smtClean="0"/>
              <a:t>проблемен.“</a:t>
            </a:r>
          </a:p>
          <a:p>
            <a:pPr marL="0" indent="0">
              <a:buNone/>
            </a:pPr>
            <a:r>
              <a:rPr lang="bg-BG" dirty="0" smtClean="0"/>
              <a:t>Консултиран по инициатива</a:t>
            </a:r>
          </a:p>
          <a:p>
            <a:pPr marL="0" indent="0">
              <a:buNone/>
            </a:pPr>
            <a:r>
              <a:rPr lang="bg-BG" dirty="0" smtClean="0"/>
              <a:t>на майката.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pic>
        <p:nvPicPr>
          <p:cNvPr id="5" name="Picture 4" descr="Tran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121"/>
            <a:ext cx="1536192" cy="88937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95800" y="1447800"/>
            <a:ext cx="4562168" cy="3962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„Постоянно ме обиждат..., </a:t>
            </a:r>
            <a:r>
              <a:rPr lang="ru-RU" dirty="0">
                <a:solidFill>
                  <a:schemeClr val="tx1"/>
                </a:solidFill>
              </a:rPr>
              <a:t>смених веднъж училище</a:t>
            </a:r>
            <a:r>
              <a:rPr lang="ru-RU" dirty="0" smtClean="0">
                <a:solidFill>
                  <a:schemeClr val="tx1"/>
                </a:solidFill>
              </a:rPr>
              <a:t>. ....Замълчавам си. Те са по-силни от мен. Аз </a:t>
            </a:r>
            <a:r>
              <a:rPr lang="ru-RU" dirty="0">
                <a:solidFill>
                  <a:schemeClr val="tx1"/>
                </a:solidFill>
              </a:rPr>
              <a:t>съм физически слаб, имам сърдечна операция, не мога да се бия. </a:t>
            </a:r>
            <a:r>
              <a:rPr lang="ru-RU" dirty="0" smtClean="0">
                <a:solidFill>
                  <a:schemeClr val="tx1"/>
                </a:solidFill>
              </a:rPr>
              <a:t>Само умните </a:t>
            </a:r>
            <a:r>
              <a:rPr lang="ru-RU" dirty="0">
                <a:solidFill>
                  <a:schemeClr val="tx1"/>
                </a:solidFill>
              </a:rPr>
              <a:t>деца могат да се защитават с думи, но </a:t>
            </a:r>
            <a:r>
              <a:rPr lang="ru-RU" dirty="0" smtClean="0">
                <a:solidFill>
                  <a:schemeClr val="tx1"/>
                </a:solidFill>
              </a:rPr>
              <a:t>аз </a:t>
            </a:r>
            <a:r>
              <a:rPr lang="ru-RU" dirty="0">
                <a:solidFill>
                  <a:schemeClr val="tx1"/>
                </a:solidFill>
              </a:rPr>
              <a:t>не съм толкова умен, аз </a:t>
            </a:r>
            <a:r>
              <a:rPr lang="ru-RU" dirty="0" smtClean="0">
                <a:solidFill>
                  <a:schemeClr val="tx1"/>
                </a:solidFill>
              </a:rPr>
              <a:t>бягам. </a:t>
            </a:r>
            <a:r>
              <a:rPr lang="ru-RU" dirty="0">
                <a:solidFill>
                  <a:schemeClr val="tx1"/>
                </a:solidFill>
              </a:rPr>
              <a:t>Искам да счупя нещо, защото съм ядосан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5181600"/>
            <a:ext cx="3810000" cy="11512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В групата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bg-BG" dirty="0" smtClean="0">
                <a:solidFill>
                  <a:prstClr val="white"/>
                </a:solidFill>
              </a:rPr>
              <a:t>Съдейства. Контактен, склонен да споделя преживяванията си.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Случай- 14г момче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 края:</a:t>
            </a:r>
          </a:p>
          <a:p>
            <a:pPr marL="0" indent="0">
              <a:buNone/>
            </a:pPr>
            <a:r>
              <a:rPr lang="ru-RU" sz="2000" dirty="0" smtClean="0"/>
              <a:t>Тенденция за намаляване честотата </a:t>
            </a:r>
          </a:p>
          <a:p>
            <a:pPr marL="0" indent="0">
              <a:buNone/>
            </a:pPr>
            <a:r>
              <a:rPr lang="ru-RU" sz="2000" dirty="0" smtClean="0"/>
              <a:t>на агресивните прояви, както към него така </a:t>
            </a:r>
          </a:p>
          <a:p>
            <a:pPr marL="0" indent="0">
              <a:buNone/>
            </a:pPr>
            <a:r>
              <a:rPr lang="ru-RU" sz="2000" dirty="0" smtClean="0"/>
              <a:t>от негова страна</a:t>
            </a:r>
            <a:r>
              <a:rPr lang="bg-BG" sz="2000" dirty="0" smtClean="0"/>
              <a:t>.</a:t>
            </a:r>
            <a:endParaRPr lang="ru-RU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867400" y="762000"/>
            <a:ext cx="2667000" cy="2205334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“</a:t>
            </a:r>
            <a:r>
              <a:rPr lang="ru-RU" dirty="0" smtClean="0">
                <a:solidFill>
                  <a:prstClr val="white"/>
                </a:solidFill>
              </a:rPr>
              <a:t>Няма </a:t>
            </a:r>
            <a:r>
              <a:rPr lang="ru-RU" dirty="0">
                <a:solidFill>
                  <a:prstClr val="white"/>
                </a:solidFill>
              </a:rPr>
              <a:t>да се срамувам да поискам помощ и няма да се </a:t>
            </a:r>
            <a:r>
              <a:rPr lang="ru-RU" dirty="0" smtClean="0">
                <a:solidFill>
                  <a:prstClr val="white"/>
                </a:solidFill>
              </a:rPr>
              <a:t>отказвам</a:t>
            </a:r>
            <a:r>
              <a:rPr lang="en-US" dirty="0" smtClean="0">
                <a:solidFill>
                  <a:prstClr val="white"/>
                </a:solidFill>
              </a:rPr>
              <a:t>”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2967334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3336666"/>
            <a:ext cx="2743200" cy="222593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“</a:t>
            </a:r>
            <a:r>
              <a:rPr lang="ru-RU" dirty="0" smtClean="0">
                <a:solidFill>
                  <a:prstClr val="white"/>
                </a:solidFill>
              </a:rPr>
              <a:t>Бях </a:t>
            </a:r>
            <a:r>
              <a:rPr lang="ru-RU" dirty="0">
                <a:solidFill>
                  <a:prstClr val="white"/>
                </a:solidFill>
              </a:rPr>
              <a:t>затруднен. Трябва да си помагаме. Да не се предаваме. Да сме </a:t>
            </a:r>
            <a:r>
              <a:rPr lang="ru-RU" dirty="0" smtClean="0">
                <a:solidFill>
                  <a:prstClr val="white"/>
                </a:solidFill>
              </a:rPr>
              <a:t>заедно</a:t>
            </a:r>
            <a:r>
              <a:rPr lang="en-US" dirty="0" smtClean="0">
                <a:solidFill>
                  <a:prstClr val="white"/>
                </a:solidFill>
              </a:rPr>
              <a:t>”.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62200" y="4343400"/>
            <a:ext cx="32766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„Синът ми е малко по-спокоен вкъщи“.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bg-BG" dirty="0" smtClean="0"/>
              <a:t>Случай -11г момче с РХДВ </a:t>
            </a:r>
            <a:br>
              <a:rPr lang="bg-BG" dirty="0" smtClean="0"/>
            </a:br>
            <a:r>
              <a:rPr lang="bg-BG" dirty="0" smtClean="0"/>
              <a:t>и СРУУ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/>
          </a:bodyPr>
          <a:lstStyle/>
          <a:p>
            <a:r>
              <a:rPr lang="bg-BG" dirty="0" smtClean="0"/>
              <a:t>Заявен проблем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bg-BG" dirty="0" smtClean="0"/>
              <a:t> – бие се с децата в училище.</a:t>
            </a:r>
            <a:endParaRPr lang="en-US" dirty="0" smtClean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  <a:p>
            <a:pPr marL="114300" indent="0">
              <a:buNone/>
            </a:pPr>
            <a:r>
              <a:rPr lang="bg-BG" dirty="0" smtClean="0"/>
              <a:t>След възникнала конфликтна ситуация в групата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bg-BG" sz="1800" dirty="0" smtClean="0"/>
              <a:t>Рефлексия в групата, дискусия</a:t>
            </a:r>
          </a:p>
          <a:p>
            <a:pPr>
              <a:buFontTx/>
              <a:buChar char="-"/>
            </a:pPr>
            <a:r>
              <a:rPr lang="bg-BG" sz="1800" dirty="0"/>
              <a:t>О</a:t>
            </a:r>
            <a:r>
              <a:rPr lang="bg-BG" sz="1800" dirty="0" smtClean="0"/>
              <a:t>бучение в самонаблюдение и спазване границите на останалите</a:t>
            </a:r>
          </a:p>
          <a:p>
            <a:pPr>
              <a:buFontTx/>
              <a:buChar char="-"/>
            </a:pPr>
            <a:r>
              <a:rPr lang="bg-BG" sz="1800" dirty="0" smtClean="0"/>
              <a:t>Запознаване на децата със затрудненията и дефицитите на останалите в групата.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endParaRPr lang="bg-BG" dirty="0" smtClean="0"/>
          </a:p>
          <a:p>
            <a:pPr marL="114300" indent="0">
              <a:buNone/>
            </a:pP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553200" y="1219200"/>
            <a:ext cx="2362200" cy="2133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„Не мога да се сдържам, когато ме дразнят, трябва да ударя нещо.“</a:t>
            </a:r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457200" y="2286000"/>
            <a:ext cx="6324600" cy="10668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Обективно</a:t>
            </a:r>
            <a:r>
              <a:rPr lang="ru-RU" dirty="0">
                <a:solidFill>
                  <a:schemeClr val="tx1"/>
                </a:solidFill>
              </a:rPr>
              <a:t>: Хиперактивен. При конфликт е гневен, с нисък самоконтрол, импулсивни прояви на физическа и вербална агресия.</a:t>
            </a:r>
          </a:p>
          <a:p>
            <a:pPr algn="ctr"/>
            <a:endParaRPr lang="ru-RU" dirty="0"/>
          </a:p>
        </p:txBody>
      </p:sp>
      <p:sp>
        <p:nvSpPr>
          <p:cNvPr id="7" name="Flowchart: Terminator 6"/>
          <p:cNvSpPr/>
          <p:nvPr/>
        </p:nvSpPr>
        <p:spPr>
          <a:xfrm>
            <a:off x="838200" y="5105400"/>
            <a:ext cx="6743700" cy="1295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Стана по-толерантен към другото дете, дори се опита да сътрудничи на това дете като беше медиатор при потушаване на друга конфликтна ситуация.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Tran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04" y="45120"/>
            <a:ext cx="1764718" cy="1021679"/>
          </a:xfrm>
          <a:prstGeom prst="rect">
            <a:avLst/>
          </a:prstGeom>
        </p:spPr>
      </p:pic>
      <p:pic>
        <p:nvPicPr>
          <p:cNvPr id="9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5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46004"/>
              </p:ext>
            </p:extLst>
          </p:nvPr>
        </p:nvGraphicFramePr>
        <p:xfrm>
          <a:off x="0" y="762001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Отзиви от родители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Някои от родителите споделиха, че децата са по-спокойни вкъщи.</a:t>
            </a:r>
          </a:p>
          <a:p>
            <a:r>
              <a:rPr lang="bg-BG" dirty="0" smtClean="0"/>
              <a:t>С нетърпение очакват срещата.</a:t>
            </a:r>
          </a:p>
          <a:p>
            <a:r>
              <a:rPr lang="bg-BG" dirty="0" smtClean="0"/>
              <a:t>Чувстват се свободни да изразят мнението си, харесва им да бъдат изслушани и неосъждани.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1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 заключение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8483487"/>
              </p:ext>
            </p:extLst>
          </p:nvPr>
        </p:nvGraphicFramePr>
        <p:xfrm>
          <a:off x="2285999" y="1904999"/>
          <a:ext cx="6539345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2274332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prstClr val="black"/>
                </a:solidFill>
              </a:rPr>
              <a:t>-липса на интервенции на място</a:t>
            </a:r>
          </a:p>
          <a:p>
            <a:r>
              <a:rPr lang="bg-BG" sz="2400" dirty="0" smtClean="0">
                <a:solidFill>
                  <a:prstClr val="black"/>
                </a:solidFill>
              </a:rPr>
              <a:t>с цялата група</a:t>
            </a:r>
          </a:p>
          <a:p>
            <a:r>
              <a:rPr lang="bg-BG" sz="2400" dirty="0" smtClean="0">
                <a:solidFill>
                  <a:prstClr val="black"/>
                </a:solidFill>
              </a:rPr>
              <a:t>-липса на работа с родители и учители</a:t>
            </a:r>
            <a:endParaRPr lang="bg-BG" sz="2400" dirty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-кратка и недостатъчна продължителност на програмата</a:t>
            </a:r>
          </a:p>
          <a:p>
            <a:r>
              <a:rPr lang="bg-BG" sz="2400" dirty="0" smtClean="0">
                <a:solidFill>
                  <a:prstClr val="black"/>
                </a:solidFill>
              </a:rPr>
              <a:t>-н</a:t>
            </a:r>
            <a:r>
              <a:rPr lang="ru-RU" sz="2400" dirty="0" smtClean="0">
                <a:solidFill>
                  <a:prstClr val="black"/>
                </a:solidFill>
              </a:rPr>
              <a:t>ужда </a:t>
            </a:r>
            <a:r>
              <a:rPr lang="ru-RU" sz="2400" dirty="0">
                <a:solidFill>
                  <a:prstClr val="black"/>
                </a:solidFill>
              </a:rPr>
              <a:t>от адаптиране на методологията спрямо съответната възраст и индивидуалните </a:t>
            </a:r>
            <a:r>
              <a:rPr lang="ru-RU" sz="2400" dirty="0" smtClean="0">
                <a:solidFill>
                  <a:prstClr val="black"/>
                </a:solidFill>
              </a:rPr>
              <a:t>потребности</a:t>
            </a:r>
            <a:endParaRPr lang="bg-BG" sz="2400" dirty="0" smtClean="0">
              <a:solidFill>
                <a:prstClr val="black"/>
              </a:solidFill>
            </a:endParaRPr>
          </a:p>
          <a:p>
            <a:r>
              <a:rPr lang="bg-BG" sz="2400" dirty="0" smtClean="0">
                <a:solidFill>
                  <a:prstClr val="black"/>
                </a:solidFill>
              </a:rPr>
              <a:t>-ограничени </a:t>
            </a:r>
            <a:r>
              <a:rPr lang="bg-BG" sz="2400" dirty="0">
                <a:solidFill>
                  <a:prstClr val="black"/>
                </a:solidFill>
              </a:rPr>
              <a:t>възможности за подбор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" name="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pic>
        <p:nvPicPr>
          <p:cNvPr id="11" name="Picture 10" descr="TranSpa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4" y="45120"/>
            <a:ext cx="1764718" cy="102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Слаби страни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" y="1904999"/>
            <a:ext cx="3314700" cy="181588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Агресивното поведение и булинга са </a:t>
            </a:r>
          </a:p>
          <a:p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ГРУПОВ ПРОЦЕС</a:t>
            </a:r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!!!</a:t>
            </a:r>
            <a:endParaRPr lang="ru-RU" sz="2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3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en-US" dirty="0"/>
          </a:p>
        </p:txBody>
      </p:sp>
      <p:pic>
        <p:nvPicPr>
          <p:cNvPr id="4" name="Picture 3" descr="Tran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74" y="45120"/>
            <a:ext cx="1764718" cy="1021679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sp>
        <p:nvSpPr>
          <p:cNvPr id="6" name="Horizontal Scroll 5"/>
          <p:cNvSpPr/>
          <p:nvPr/>
        </p:nvSpPr>
        <p:spPr>
          <a:xfrm>
            <a:off x="3886200" y="3733801"/>
            <a:ext cx="5171767" cy="287924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846648">
                    <a:lumMod val="50000"/>
                  </a:srgbClr>
                </a:solidFill>
                <a:latin typeface="Monotype Corsiva" panose="03010101010201010101" pitchFamily="66" charset="0"/>
              </a:rPr>
              <a:t>“Чрез агресивно поведение децата търсят внимание, тъй като имат ниско самочувствие. Като тормозят </a:t>
            </a:r>
            <a:r>
              <a:rPr lang="ru-RU" sz="2000" dirty="0" smtClean="0">
                <a:solidFill>
                  <a:srgbClr val="846648">
                    <a:lumMod val="50000"/>
                  </a:srgbClr>
                </a:solidFill>
                <a:latin typeface="Monotype Corsiva" panose="03010101010201010101" pitchFamily="66" charset="0"/>
              </a:rPr>
              <a:t>останалите </a:t>
            </a:r>
            <a:r>
              <a:rPr lang="ru-RU" sz="2000" dirty="0">
                <a:solidFill>
                  <a:srgbClr val="846648">
                    <a:lumMod val="50000"/>
                  </a:srgbClr>
                </a:solidFill>
                <a:latin typeface="Monotype Corsiva" panose="03010101010201010101" pitchFamily="66" charset="0"/>
              </a:rPr>
              <a:t>се чувстват силни. Те не искат да изглеждат слаби пред останалите</a:t>
            </a:r>
            <a:r>
              <a:rPr lang="ru-RU" sz="2000" dirty="0" smtClean="0">
                <a:solidFill>
                  <a:srgbClr val="846648">
                    <a:lumMod val="50000"/>
                  </a:srgbClr>
                </a:solidFill>
                <a:latin typeface="Monotype Corsiva" panose="03010101010201010101" pitchFamily="66" charset="0"/>
              </a:rPr>
              <a:t>.“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                                            </a:t>
            </a:r>
            <a:r>
              <a:rPr lang="ru-RU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Н.12г.</a:t>
            </a:r>
            <a:endParaRPr lang="ru-RU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1600200"/>
            <a:ext cx="2514600" cy="2133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„Щастлив съм, че помогнах на някой който се нуждаеше от моята помощ.“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bg-BG" dirty="0" smtClean="0">
                <a:solidFill>
                  <a:prstClr val="white"/>
                </a:solidFill>
              </a:rPr>
              <a:t>Й.</a:t>
            </a:r>
            <a:r>
              <a:rPr lang="en-US" dirty="0" smtClean="0">
                <a:solidFill>
                  <a:prstClr val="white"/>
                </a:solidFill>
              </a:rPr>
              <a:t>14</a:t>
            </a:r>
            <a:r>
              <a:rPr lang="bg-BG" dirty="0" smtClean="0">
                <a:solidFill>
                  <a:prstClr val="white"/>
                </a:solidFill>
              </a:rPr>
              <a:t>г.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28600" y="1447800"/>
            <a:ext cx="5562600" cy="18288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bg-B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Мой съученик има странен вид и поведение. Моите приятели му се подиграват и аз също се подигравам, за да съм като тях. Но не ми харесва. Ако бях на негово място, нямаше да се чувствам добре. Ще се опитам да не го правя повече.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bg-B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bg-BG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А. 13г.</a:t>
            </a:r>
            <a:endParaRPr lang="en-US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3505200"/>
            <a:ext cx="3581400" cy="3107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“</a:t>
            </a:r>
            <a:r>
              <a:rPr lang="bg-BG" dirty="0" smtClean="0">
                <a:solidFill>
                  <a:prstClr val="white"/>
                </a:solidFill>
              </a:rPr>
              <a:t>Агресивните имат проблеми в техните семейства... или самите те са жертви на агресия.... или техните родители не им обръщат достатъчно внимание.</a:t>
            </a:r>
            <a:r>
              <a:rPr lang="en-US" dirty="0" smtClean="0">
                <a:solidFill>
                  <a:prstClr val="white"/>
                </a:solidFill>
              </a:rPr>
              <a:t>”</a:t>
            </a:r>
            <a:endParaRPr lang="bg-BG" dirty="0" smtClean="0">
              <a:solidFill>
                <a:prstClr val="white"/>
              </a:solidFill>
            </a:endParaRPr>
          </a:p>
          <a:p>
            <a:pPr algn="ctr"/>
            <a:r>
              <a:rPr lang="bg-BG" dirty="0" smtClean="0">
                <a:solidFill>
                  <a:prstClr val="white"/>
                </a:solidFill>
              </a:rPr>
              <a:t>               Д.15г.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Разпространение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746"/>
            <a:ext cx="7620000" cy="4581053"/>
          </a:xfrm>
        </p:spPr>
        <p:txBody>
          <a:bodyPr/>
          <a:lstStyle/>
          <a:p>
            <a:r>
              <a:rPr lang="bg-BG" dirty="0" smtClean="0"/>
              <a:t>Честота на агресията в училище сред децата със специални нужди е около 25-30% в САЩ. </a:t>
            </a:r>
            <a:r>
              <a:rPr lang="en-US" sz="1100" dirty="0" smtClean="0"/>
              <a:t>E </a:t>
            </a:r>
            <a:r>
              <a:rPr lang="en-US" sz="1100" dirty="0"/>
              <a:t>Son, SL Parish, NA Peterson - Children and Youth Services Review, 2012 </a:t>
            </a:r>
            <a:r>
              <a:rPr lang="en-US" sz="1100" dirty="0" smtClean="0"/>
              <a:t>– Elsevier</a:t>
            </a:r>
            <a:r>
              <a:rPr lang="bg-BG" sz="1100" dirty="0" smtClean="0"/>
              <a:t>.</a:t>
            </a:r>
          </a:p>
          <a:p>
            <a:r>
              <a:rPr lang="bg-BG" dirty="0" smtClean="0"/>
              <a:t> Като - 24.5% в началното училище и 34.1% в гимназията. Това е 1-1.5 пъти от честотата на агресията сред децата без специални потребности. </a:t>
            </a:r>
            <a:r>
              <a:rPr lang="en-US" sz="1100" dirty="0" smtClean="0"/>
              <a:t>Blake</a:t>
            </a:r>
            <a:r>
              <a:rPr lang="en-US" sz="1100" dirty="0"/>
              <a:t>, </a:t>
            </a:r>
            <a:r>
              <a:rPr lang="en-US" sz="1100" dirty="0" err="1"/>
              <a:t>Jamilia</a:t>
            </a:r>
            <a:r>
              <a:rPr lang="en-US" sz="1100" dirty="0"/>
              <a:t> J.; Lund, Emily M.; Zhou, </a:t>
            </a:r>
            <a:r>
              <a:rPr lang="en-US" sz="1100" dirty="0" err="1"/>
              <a:t>Qiong</a:t>
            </a:r>
            <a:r>
              <a:rPr lang="en-US" sz="1100" dirty="0"/>
              <a:t>; Kwok, </a:t>
            </a:r>
            <a:r>
              <a:rPr lang="en-US" sz="1100" dirty="0" err="1"/>
              <a:t>Oi</a:t>
            </a:r>
            <a:r>
              <a:rPr lang="en-US" sz="1100" dirty="0"/>
              <a:t>-man; Benz, Michael </a:t>
            </a:r>
            <a:r>
              <a:rPr lang="en-US" sz="1100" dirty="0" smtClean="0"/>
              <a:t>R.</a:t>
            </a:r>
            <a:r>
              <a:rPr lang="bg-BG" sz="1100" dirty="0" smtClean="0"/>
              <a:t> </a:t>
            </a:r>
            <a:r>
              <a:rPr lang="en-US" sz="1100" dirty="0" smtClean="0"/>
              <a:t>School </a:t>
            </a:r>
            <a:r>
              <a:rPr lang="en-US" sz="1100" dirty="0"/>
              <a:t>Psychology Quarterly, </a:t>
            </a:r>
            <a:r>
              <a:rPr lang="en-US" sz="1100" dirty="0" smtClean="0"/>
              <a:t> </a:t>
            </a:r>
            <a:r>
              <a:rPr lang="en-US" sz="1100" dirty="0"/>
              <a:t>Dec </a:t>
            </a:r>
            <a:r>
              <a:rPr lang="en-US" sz="1100" dirty="0" smtClean="0"/>
              <a:t>2012</a:t>
            </a:r>
            <a:r>
              <a:rPr lang="bg-BG" sz="1100" dirty="0" smtClean="0"/>
              <a:t>.</a:t>
            </a:r>
            <a:r>
              <a:rPr lang="en-US" sz="1100" dirty="0"/>
              <a:t> (McLaughlin et Bully </a:t>
            </a:r>
            <a:r>
              <a:rPr lang="en-US" sz="1100" dirty="0" smtClean="0"/>
              <a:t>SPED</a:t>
            </a:r>
            <a:r>
              <a:rPr lang="bg-BG" sz="1100" dirty="0" smtClean="0"/>
              <a:t> </a:t>
            </a:r>
            <a:r>
              <a:rPr lang="en-US" sz="1100" dirty="0" smtClean="0"/>
              <a:t>Exceptionality </a:t>
            </a:r>
            <a:r>
              <a:rPr lang="en-US" sz="1100" dirty="0"/>
              <a:t>Education International, 2011, Vol. 21, No. 3 </a:t>
            </a:r>
            <a:r>
              <a:rPr lang="en-US" sz="1100" dirty="0" smtClean="0"/>
              <a:t>4</a:t>
            </a:r>
            <a:r>
              <a:rPr lang="bg-BG" sz="1100" dirty="0" smtClean="0"/>
              <a:t> </a:t>
            </a:r>
            <a:r>
              <a:rPr lang="en-US" sz="1100" dirty="0" smtClean="0"/>
              <a:t>al</a:t>
            </a:r>
            <a:r>
              <a:rPr lang="en-US" sz="1100" dirty="0"/>
              <a:t>., 2010; Rose et al., 2011)</a:t>
            </a:r>
            <a:endParaRPr lang="bg-BG" sz="1100" dirty="0" smtClean="0"/>
          </a:p>
          <a:p>
            <a:r>
              <a:rPr lang="bg-BG" dirty="0" smtClean="0"/>
              <a:t>Нивата на агресия са най-високи сред децата с емоционални нарушения </a:t>
            </a:r>
            <a:r>
              <a:rPr lang="en-US" sz="1100" dirty="0"/>
              <a:t>Blake, </a:t>
            </a:r>
            <a:r>
              <a:rPr lang="en-US" sz="1100" dirty="0" err="1"/>
              <a:t>Jamilia</a:t>
            </a:r>
            <a:r>
              <a:rPr lang="en-US" sz="1100" dirty="0"/>
              <a:t> J.; Lund, Emily M.; Zhou, </a:t>
            </a:r>
            <a:r>
              <a:rPr lang="en-US" sz="1100" dirty="0" err="1"/>
              <a:t>Qiong</a:t>
            </a:r>
            <a:r>
              <a:rPr lang="en-US" sz="1100" dirty="0"/>
              <a:t>; Kwok, </a:t>
            </a:r>
            <a:r>
              <a:rPr lang="en-US" sz="1100" dirty="0" err="1"/>
              <a:t>Oi</a:t>
            </a:r>
            <a:r>
              <a:rPr lang="en-US" sz="1100" dirty="0"/>
              <a:t>-man; Benz, Michael </a:t>
            </a:r>
            <a:r>
              <a:rPr lang="en-US" sz="1100" dirty="0" smtClean="0"/>
              <a:t>R.</a:t>
            </a:r>
            <a:r>
              <a:rPr lang="bg-BG" sz="1100" dirty="0" smtClean="0"/>
              <a:t> </a:t>
            </a:r>
            <a:r>
              <a:rPr lang="en-US" sz="1100" dirty="0" smtClean="0"/>
              <a:t>School </a:t>
            </a:r>
            <a:r>
              <a:rPr lang="en-US" sz="1100" dirty="0"/>
              <a:t>Psychology </a:t>
            </a:r>
            <a:r>
              <a:rPr lang="en-US" sz="1100" dirty="0" smtClean="0"/>
              <a:t>Quarterly, </a:t>
            </a:r>
            <a:r>
              <a:rPr lang="en-US" sz="1100" dirty="0"/>
              <a:t>Dec </a:t>
            </a:r>
            <a:r>
              <a:rPr lang="en-US" sz="1100" dirty="0" smtClean="0"/>
              <a:t>2012</a:t>
            </a:r>
            <a:r>
              <a:rPr lang="bg-BG" sz="1100" dirty="0"/>
              <a:t>.</a:t>
            </a:r>
            <a:endParaRPr lang="bg-BG" sz="1100" dirty="0" smtClean="0"/>
          </a:p>
          <a:p>
            <a:pPr marL="114300" indent="0"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Owner\AppData\Local\Microsoft\Windows\Temporary Internet Files\Content.IE5\GT8WRY65\MC9002321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97" y="8063"/>
            <a:ext cx="1854451" cy="18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7" name="Picture 6" descr="Tran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58" y="8063"/>
            <a:ext cx="1533741" cy="88795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Според различни източници – </a:t>
            </a:r>
            <a:r>
              <a:rPr lang="bg-BG" dirty="0" smtClean="0">
                <a:solidFill>
                  <a:srgbClr val="FF0000"/>
                </a:solidFill>
              </a:rPr>
              <a:t>дефицитите в социалните умения са общ допринасящ фактор </a:t>
            </a:r>
            <a:r>
              <a:rPr lang="bg-BG" dirty="0" smtClean="0"/>
              <a:t>за повишената представеност на учениците със специални нужди в динамиката на булинга. </a:t>
            </a:r>
            <a:r>
              <a:rPr lang="en-US" sz="1100" dirty="0" smtClean="0"/>
              <a:t>(Baker</a:t>
            </a:r>
            <a:r>
              <a:rPr lang="bg-BG" sz="1100" dirty="0" smtClean="0"/>
              <a:t> </a:t>
            </a:r>
            <a:r>
              <a:rPr lang="en-US" sz="1100" dirty="0" smtClean="0"/>
              <a:t>&amp; </a:t>
            </a:r>
            <a:r>
              <a:rPr lang="en-US" sz="1100" dirty="0" err="1"/>
              <a:t>Donelly</a:t>
            </a:r>
            <a:r>
              <a:rPr lang="en-US" sz="1100" dirty="0"/>
              <a:t>, 2001; </a:t>
            </a:r>
            <a:r>
              <a:rPr lang="en-US" sz="1100" dirty="0" err="1"/>
              <a:t>Kaukiainen</a:t>
            </a:r>
            <a:r>
              <a:rPr lang="en-US" sz="1100" dirty="0"/>
              <a:t> et al., </a:t>
            </a:r>
            <a:r>
              <a:rPr lang="en-US" sz="1100" dirty="0" smtClean="0"/>
              <a:t>2002;</a:t>
            </a:r>
            <a:r>
              <a:rPr lang="bg-BG" sz="1100" dirty="0" smtClean="0"/>
              <a:t> </a:t>
            </a:r>
            <a:r>
              <a:rPr lang="en-US" sz="1100" dirty="0" err="1" smtClean="0"/>
              <a:t>Kuhne</a:t>
            </a:r>
            <a:r>
              <a:rPr lang="en-US" sz="1100" dirty="0" smtClean="0"/>
              <a:t> </a:t>
            </a:r>
            <a:r>
              <a:rPr lang="en-US" sz="1100" dirty="0"/>
              <a:t>&amp;Wiener, 2000</a:t>
            </a:r>
            <a:r>
              <a:rPr lang="en-US" sz="1100" dirty="0" smtClean="0"/>
              <a:t>).</a:t>
            </a:r>
            <a:endParaRPr lang="bg-BG" sz="1100" dirty="0" smtClean="0"/>
          </a:p>
          <a:p>
            <a:r>
              <a:rPr lang="bg-BG" dirty="0" smtClean="0"/>
              <a:t>По-специфично, децата със специални нужди могат да имат дефицити в преработката на социалната информация, което да доведе до въвличане в агресивни дейности, вкл. трудности в интерпретацията на социални послания или тълкуване на поведението на техни връстници като враждебно.</a:t>
            </a:r>
            <a:r>
              <a:rPr lang="en-US" sz="1200" dirty="0" smtClean="0"/>
              <a:t>(Crick </a:t>
            </a:r>
            <a:r>
              <a:rPr lang="en-US" sz="1200" dirty="0"/>
              <a:t>&amp; Dodge; </a:t>
            </a:r>
            <a:r>
              <a:rPr lang="en-US" sz="1200" dirty="0" smtClean="0"/>
              <a:t>1996;Dodge </a:t>
            </a:r>
            <a:r>
              <a:rPr lang="en-US" sz="1200" dirty="0"/>
              <a:t>et al., 2003).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3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/>
              <a:t>М</a:t>
            </a:r>
            <a:r>
              <a:rPr lang="bg-BG" sz="4000" dirty="0" smtClean="0"/>
              <a:t>етодология  за групова </a:t>
            </a:r>
            <a:br>
              <a:rPr lang="bg-BG" sz="4000" dirty="0" smtClean="0"/>
            </a:br>
            <a:r>
              <a:rPr lang="bg-BG" sz="4000" dirty="0" smtClean="0"/>
              <a:t>работа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4" y="1600200"/>
            <a:ext cx="70004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3077" name="Picture 5" descr="C:\Users\Owner\AppData\Local\Microsoft\Windows\Temporary Internet Files\Content.IE5\WXRRVGQ0\MP90043066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23937"/>
            <a:ext cx="24384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Подбор и формиране на групите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4028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17621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0658230"/>
              </p:ext>
            </p:extLst>
          </p:nvPr>
        </p:nvGraphicFramePr>
        <p:xfrm>
          <a:off x="76200" y="228600"/>
          <a:ext cx="8382000" cy="662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6" name="Picture 5" descr="TranSpa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Групи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171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828800" y="1690255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562600" y="16902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1828800" y="5410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5791200" y="5410200"/>
            <a:ext cx="914400" cy="914400"/>
          </a:xfrm>
          <a:prstGeom prst="star5">
            <a:avLst/>
          </a:prstGeom>
          <a:solidFill>
            <a:srgbClr val="34A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" name="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63" y="6305753"/>
            <a:ext cx="894737" cy="525181"/>
          </a:xfrm>
          <a:prstGeom prst="rect">
            <a:avLst/>
          </a:prstGeom>
          <a:noFill/>
        </p:spPr>
      </p:pic>
      <p:pic>
        <p:nvPicPr>
          <p:cNvPr id="11" name="Picture 10" descr="TranSpa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Групи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0200" y="1143000"/>
            <a:ext cx="5638800" cy="51898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1955803"/>
              </p:ext>
            </p:extLst>
          </p:nvPr>
        </p:nvGraphicFramePr>
        <p:xfrm>
          <a:off x="1461655" y="1219200"/>
          <a:ext cx="5917627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TranSpa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2" y="0"/>
            <a:ext cx="1764718" cy="1021679"/>
          </a:xfrm>
          <a:prstGeom prst="rect">
            <a:avLst/>
          </a:prstGeom>
        </p:spPr>
      </p:pic>
      <p:pic>
        <p:nvPicPr>
          <p:cNvPr id="12" name="4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31" y="6332819"/>
            <a:ext cx="894737" cy="525181"/>
          </a:xfrm>
          <a:prstGeom prst="rect">
            <a:avLst/>
          </a:prstGeom>
          <a:noFill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327792"/>
              </p:ext>
            </p:extLst>
          </p:nvPr>
        </p:nvGraphicFramePr>
        <p:xfrm>
          <a:off x="1447800" y="3352799"/>
          <a:ext cx="5931482" cy="298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1583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1686</Words>
  <Application>Microsoft Office PowerPoint</Application>
  <PresentationFormat>On-screen Show (4:3)</PresentationFormat>
  <Paragraphs>289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TranSpace в България – как работихме и какво постигнахме в  ЦПЗ „Проф. Н. Шипковенски“ </vt:lpstr>
      <vt:lpstr>Въведение</vt:lpstr>
      <vt:lpstr>Разпространение</vt:lpstr>
      <vt:lpstr>Въведение</vt:lpstr>
      <vt:lpstr>Методология  за групова  работа</vt:lpstr>
      <vt:lpstr>Подбор и формиране на групите</vt:lpstr>
      <vt:lpstr>PowerPoint Presentation</vt:lpstr>
      <vt:lpstr>Групи</vt:lpstr>
      <vt:lpstr>Групи</vt:lpstr>
      <vt:lpstr>Формат</vt:lpstr>
      <vt:lpstr>PowerPoint Presentation</vt:lpstr>
      <vt:lpstr>PowerPoint Presentation</vt:lpstr>
      <vt:lpstr>Резултати </vt:lpstr>
      <vt:lpstr>Случай – момиче 11г,  СРУУ и емоционални нарушения</vt:lpstr>
      <vt:lpstr>Случай - Target Group Evaluation Instrument </vt:lpstr>
      <vt:lpstr>Случай –момиче 11г</vt:lpstr>
      <vt:lpstr>Случай – Момче 14г, С-м на чуплива Х-хромозома, тревожност, ритуално и стереотипно поведение</vt:lpstr>
      <vt:lpstr>Случай- 14г момче</vt:lpstr>
      <vt:lpstr>Случай -11г момче с РХДВ  и СРУУ</vt:lpstr>
      <vt:lpstr>Отзиви от родители</vt:lpstr>
      <vt:lpstr>В заключение</vt:lpstr>
      <vt:lpstr>Благодаря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TranSpace в България – как работихме и какво постигнахме в ЦПЗ „Проф. Н. Шипковенски“</dc:title>
  <dc:creator>Owner</dc:creator>
  <cp:lastModifiedBy>Owner</cp:lastModifiedBy>
  <cp:revision>70</cp:revision>
  <dcterms:created xsi:type="dcterms:W3CDTF">2014-11-14T12:54:06Z</dcterms:created>
  <dcterms:modified xsi:type="dcterms:W3CDTF">2015-02-04T19:01:26Z</dcterms:modified>
</cp:coreProperties>
</file>